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8" r:id="rId2"/>
    <p:sldId id="256" r:id="rId3"/>
    <p:sldId id="259" r:id="rId4"/>
    <p:sldId id="260" r:id="rId5"/>
    <p:sldId id="261" r:id="rId6"/>
    <p:sldId id="262"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00" autoAdjust="0"/>
    <p:restoredTop sz="94660"/>
  </p:normalViewPr>
  <p:slideViewPr>
    <p:cSldViewPr snapToGrid="0">
      <p:cViewPr varScale="1">
        <p:scale>
          <a:sx n="68" d="100"/>
          <a:sy n="68" d="100"/>
        </p:scale>
        <p:origin x="9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D0A604-13DA-4C32-B8BF-D8EA5A1D6FCD}" type="datetimeFigureOut">
              <a:rPr lang="ru-RU" smtClean="0"/>
              <a:t>20.02.2017</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80D33D-481B-4AEA-810A-B47C95ED5107}" type="slidenum">
              <a:rPr lang="ru-RU" smtClean="0"/>
              <a:t>‹#›</a:t>
            </a:fld>
            <a:endParaRPr lang="ru-RU"/>
          </a:p>
        </p:txBody>
      </p:sp>
    </p:spTree>
    <p:extLst>
      <p:ext uri="{BB962C8B-B14F-4D97-AF65-F5344CB8AC3E}">
        <p14:creationId xmlns:p14="http://schemas.microsoft.com/office/powerpoint/2010/main" val="2441502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EB6CCDB1-A181-4F53-8237-F2A18C2A46F1}" type="datetime1">
              <a:rPr lang="ru-RU" smtClean="0"/>
              <a:t>20.02.2017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4BF11F5-AD34-4BA0-84B5-3DB247FFA5BF}" type="slidenum">
              <a:rPr lang="ru-RU" smtClean="0"/>
              <a:t>‹#›</a:t>
            </a:fld>
            <a:endParaRPr lang="ru-RU"/>
          </a:p>
        </p:txBody>
      </p:sp>
    </p:spTree>
    <p:extLst>
      <p:ext uri="{BB962C8B-B14F-4D97-AF65-F5344CB8AC3E}">
        <p14:creationId xmlns:p14="http://schemas.microsoft.com/office/powerpoint/2010/main" val="201977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13D76B3-9842-4C47-9714-78E6E16FE472}" type="datetime1">
              <a:rPr lang="ru-RU" smtClean="0"/>
              <a:t>20.02.2017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4BF11F5-AD34-4BA0-84B5-3DB247FFA5BF}" type="slidenum">
              <a:rPr lang="ru-RU" smtClean="0"/>
              <a:t>‹#›</a:t>
            </a:fld>
            <a:endParaRPr lang="ru-RU"/>
          </a:p>
        </p:txBody>
      </p:sp>
    </p:spTree>
    <p:extLst>
      <p:ext uri="{BB962C8B-B14F-4D97-AF65-F5344CB8AC3E}">
        <p14:creationId xmlns:p14="http://schemas.microsoft.com/office/powerpoint/2010/main" val="3221557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6F8DB2C-8962-42B0-A361-C5210ECFE2A7}" type="datetime1">
              <a:rPr lang="ru-RU" smtClean="0"/>
              <a:t>20.02.2017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4BF11F5-AD34-4BA0-84B5-3DB247FFA5BF}" type="slidenum">
              <a:rPr lang="ru-RU" smtClean="0"/>
              <a:t>‹#›</a:t>
            </a:fld>
            <a:endParaRPr lang="ru-RU"/>
          </a:p>
        </p:txBody>
      </p:sp>
    </p:spTree>
    <p:extLst>
      <p:ext uri="{BB962C8B-B14F-4D97-AF65-F5344CB8AC3E}">
        <p14:creationId xmlns:p14="http://schemas.microsoft.com/office/powerpoint/2010/main" val="2745322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8D82EEC4-9F09-46DD-B522-F130DB5DDC70}" type="datetime1">
              <a:rPr lang="ru-RU" smtClean="0"/>
              <a:t>20.02.2017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4BF11F5-AD34-4BA0-84B5-3DB247FFA5BF}" type="slidenum">
              <a:rPr lang="ru-RU" smtClean="0"/>
              <a:t>‹#›</a:t>
            </a:fld>
            <a:endParaRPr lang="ru-RU"/>
          </a:p>
        </p:txBody>
      </p:sp>
    </p:spTree>
    <p:extLst>
      <p:ext uri="{BB962C8B-B14F-4D97-AF65-F5344CB8AC3E}">
        <p14:creationId xmlns:p14="http://schemas.microsoft.com/office/powerpoint/2010/main" val="1549905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E6EAB9E8-096C-4A02-B660-C0C1A97DB40D}" type="datetime1">
              <a:rPr lang="ru-RU" smtClean="0"/>
              <a:t>20.02.2017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4BF11F5-AD34-4BA0-84B5-3DB247FFA5BF}" type="slidenum">
              <a:rPr lang="ru-RU" smtClean="0"/>
              <a:t>‹#›</a:t>
            </a:fld>
            <a:endParaRPr lang="ru-RU"/>
          </a:p>
        </p:txBody>
      </p:sp>
    </p:spTree>
    <p:extLst>
      <p:ext uri="{BB962C8B-B14F-4D97-AF65-F5344CB8AC3E}">
        <p14:creationId xmlns:p14="http://schemas.microsoft.com/office/powerpoint/2010/main" val="481206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3923464E-FFA2-498A-A6B0-0F06DFA71158}" type="datetime1">
              <a:rPr lang="ru-RU" smtClean="0"/>
              <a:t>20.02.2017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4BF11F5-AD34-4BA0-84B5-3DB247FFA5BF}" type="slidenum">
              <a:rPr lang="ru-RU" smtClean="0"/>
              <a:t>‹#›</a:t>
            </a:fld>
            <a:endParaRPr lang="ru-RU"/>
          </a:p>
        </p:txBody>
      </p:sp>
    </p:spTree>
    <p:extLst>
      <p:ext uri="{BB962C8B-B14F-4D97-AF65-F5344CB8AC3E}">
        <p14:creationId xmlns:p14="http://schemas.microsoft.com/office/powerpoint/2010/main" val="806492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1A451CE7-8AA3-41C0-B726-CD74CD1C10E2}" type="datetime1">
              <a:rPr lang="ru-RU" smtClean="0"/>
              <a:t>20.02.2017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4BF11F5-AD34-4BA0-84B5-3DB247FFA5BF}" type="slidenum">
              <a:rPr lang="ru-RU" smtClean="0"/>
              <a:t>‹#›</a:t>
            </a:fld>
            <a:endParaRPr lang="ru-RU"/>
          </a:p>
        </p:txBody>
      </p:sp>
    </p:spTree>
    <p:extLst>
      <p:ext uri="{BB962C8B-B14F-4D97-AF65-F5344CB8AC3E}">
        <p14:creationId xmlns:p14="http://schemas.microsoft.com/office/powerpoint/2010/main" val="2126125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559C42DF-7621-40FC-BD2C-5BC6E2B4847C}" type="datetime1">
              <a:rPr lang="ru-RU" smtClean="0"/>
              <a:t>20.02.2017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4BF11F5-AD34-4BA0-84B5-3DB247FFA5BF}" type="slidenum">
              <a:rPr lang="ru-RU" smtClean="0"/>
              <a:t>‹#›</a:t>
            </a:fld>
            <a:endParaRPr lang="ru-RU"/>
          </a:p>
        </p:txBody>
      </p:sp>
    </p:spTree>
    <p:extLst>
      <p:ext uri="{BB962C8B-B14F-4D97-AF65-F5344CB8AC3E}">
        <p14:creationId xmlns:p14="http://schemas.microsoft.com/office/powerpoint/2010/main" val="1623611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BCE74D9-5FD7-4D09-A837-431E4BB077CE}" type="datetime1">
              <a:rPr lang="ru-RU" smtClean="0"/>
              <a:t>20.02.2017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4BF11F5-AD34-4BA0-84B5-3DB247FFA5BF}" type="slidenum">
              <a:rPr lang="ru-RU" smtClean="0"/>
              <a:t>‹#›</a:t>
            </a:fld>
            <a:endParaRPr lang="ru-RU"/>
          </a:p>
        </p:txBody>
      </p:sp>
    </p:spTree>
    <p:extLst>
      <p:ext uri="{BB962C8B-B14F-4D97-AF65-F5344CB8AC3E}">
        <p14:creationId xmlns:p14="http://schemas.microsoft.com/office/powerpoint/2010/main" val="2234835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A801E4E0-88F4-4504-935A-F189E9F0C659}" type="datetime1">
              <a:rPr lang="ru-RU" smtClean="0"/>
              <a:t>20.02.2017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4BF11F5-AD34-4BA0-84B5-3DB247FFA5BF}" type="slidenum">
              <a:rPr lang="ru-RU" smtClean="0"/>
              <a:t>‹#›</a:t>
            </a:fld>
            <a:endParaRPr lang="ru-RU"/>
          </a:p>
        </p:txBody>
      </p:sp>
    </p:spTree>
    <p:extLst>
      <p:ext uri="{BB962C8B-B14F-4D97-AF65-F5344CB8AC3E}">
        <p14:creationId xmlns:p14="http://schemas.microsoft.com/office/powerpoint/2010/main" val="1396086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3CB547F0-CD71-4CA2-985E-377EA44129E1}" type="datetime1">
              <a:rPr lang="ru-RU" smtClean="0"/>
              <a:t>20.02.2017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4BF11F5-AD34-4BA0-84B5-3DB247FFA5BF}" type="slidenum">
              <a:rPr lang="ru-RU" smtClean="0"/>
              <a:t>‹#›</a:t>
            </a:fld>
            <a:endParaRPr lang="ru-RU"/>
          </a:p>
        </p:txBody>
      </p:sp>
    </p:spTree>
    <p:extLst>
      <p:ext uri="{BB962C8B-B14F-4D97-AF65-F5344CB8AC3E}">
        <p14:creationId xmlns:p14="http://schemas.microsoft.com/office/powerpoint/2010/main" val="2722082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F6FF60-B673-4D73-B4B4-1C5DA937DC4F}" type="datetime1">
              <a:rPr lang="ru-RU" smtClean="0"/>
              <a:t>20.02.2017</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BF11F5-AD34-4BA0-84B5-3DB247FFA5BF}" type="slidenum">
              <a:rPr lang="ru-RU" smtClean="0"/>
              <a:t>‹#›</a:t>
            </a:fld>
            <a:endParaRPr lang="ru-RU"/>
          </a:p>
        </p:txBody>
      </p:sp>
    </p:spTree>
    <p:extLst>
      <p:ext uri="{BB962C8B-B14F-4D97-AF65-F5344CB8AC3E}">
        <p14:creationId xmlns:p14="http://schemas.microsoft.com/office/powerpoint/2010/main" val="11203770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1497496" y="300728"/>
            <a:ext cx="9144000" cy="2387600"/>
          </a:xfrm>
        </p:spPr>
        <p:txBody>
          <a:bodyPr>
            <a:normAutofit/>
          </a:bodyPr>
          <a:lstStyle/>
          <a:p>
            <a:r>
              <a:rPr lang="en-US" sz="3200" b="1" dirty="0">
                <a:latin typeface="Times New Roman" panose="02020603050405020304" pitchFamily="18" charset="0"/>
                <a:cs typeface="Times New Roman" panose="02020603050405020304" pitchFamily="18" charset="0"/>
              </a:rPr>
              <a:t>Samples importation (for registration purposes)</a:t>
            </a:r>
            <a:endParaRPr lang="ru-RU" sz="3200" b="1" dirty="0">
              <a:latin typeface="Times New Roman" panose="02020603050405020304" pitchFamily="18" charset="0"/>
              <a:cs typeface="Times New Roman" panose="02020603050405020304" pitchFamily="18" charset="0"/>
            </a:endParaRPr>
          </a:p>
        </p:txBody>
      </p:sp>
      <p:sp>
        <p:nvSpPr>
          <p:cNvPr id="7" name="TextBox 6"/>
          <p:cNvSpPr txBox="1"/>
          <p:nvPr/>
        </p:nvSpPr>
        <p:spPr>
          <a:xfrm>
            <a:off x="7656444" y="4534690"/>
            <a:ext cx="3697356" cy="646331"/>
          </a:xfrm>
          <a:prstGeom prst="rect">
            <a:avLst/>
          </a:prstGeom>
          <a:noFill/>
        </p:spPr>
        <p:txBody>
          <a:bodyPr wrap="square" rtlCol="0">
            <a:spAutoFit/>
          </a:bodyPr>
          <a:lstStyle/>
          <a:p>
            <a:r>
              <a:rPr lang="en-US" dirty="0"/>
              <a:t>Prepared by Irina </a:t>
            </a:r>
            <a:r>
              <a:rPr lang="en-US" dirty="0" err="1"/>
              <a:t>Ulianova</a:t>
            </a:r>
            <a:endParaRPr lang="en-US" dirty="0"/>
          </a:p>
          <a:p>
            <a:r>
              <a:rPr lang="en-US" dirty="0"/>
              <a:t>February 2017</a:t>
            </a:r>
            <a:endParaRPr lang="ru-RU" dirty="0"/>
          </a:p>
        </p:txBody>
      </p:sp>
      <p:sp>
        <p:nvSpPr>
          <p:cNvPr id="2" name="Номер слайда 1"/>
          <p:cNvSpPr>
            <a:spLocks noGrp="1"/>
          </p:cNvSpPr>
          <p:nvPr>
            <p:ph type="sldNum" sz="quarter" idx="12"/>
          </p:nvPr>
        </p:nvSpPr>
        <p:spPr/>
        <p:txBody>
          <a:bodyPr/>
          <a:lstStyle/>
          <a:p>
            <a:endParaRPr lang="ru-RU" dirty="0"/>
          </a:p>
        </p:txBody>
      </p:sp>
      <p:sp>
        <p:nvSpPr>
          <p:cNvPr id="5" name="Нижний колонтитул 2"/>
          <p:cNvSpPr>
            <a:spLocks noGrp="1"/>
          </p:cNvSpPr>
          <p:nvPr>
            <p:ph type="ftr" sz="quarter" idx="11"/>
          </p:nvPr>
        </p:nvSpPr>
        <p:spPr>
          <a:xfrm>
            <a:off x="3124200" y="6356350"/>
            <a:ext cx="2895600" cy="365125"/>
          </a:xfrm>
        </p:spPr>
        <p:txBody>
          <a:bodyPr/>
          <a:lstStyle/>
          <a:p>
            <a:r>
              <a:rPr lang="en-IE" dirty="0"/>
              <a:t>www.oootranslit.ru</a:t>
            </a:r>
          </a:p>
        </p:txBody>
      </p:sp>
    </p:spTree>
    <p:extLst>
      <p:ext uri="{BB962C8B-B14F-4D97-AF65-F5344CB8AC3E}">
        <p14:creationId xmlns:p14="http://schemas.microsoft.com/office/powerpoint/2010/main" val="3769674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idx="4294967295"/>
          </p:nvPr>
        </p:nvSpPr>
        <p:spPr>
          <a:xfrm>
            <a:off x="1533378" y="477667"/>
            <a:ext cx="10134600" cy="746125"/>
          </a:xfrm>
        </p:spPr>
        <p:txBody>
          <a:bodyPr>
            <a:normAutofit/>
          </a:bodyPr>
          <a:lstStyle/>
          <a:p>
            <a:r>
              <a:rPr lang="en-US" sz="3200" b="1" dirty="0">
                <a:latin typeface="Times New Roman" panose="02020603050405020304" pitchFamily="18" charset="0"/>
                <a:cs typeface="Times New Roman" panose="02020603050405020304" pitchFamily="18" charset="0"/>
              </a:rPr>
              <a:t>Two approaches for importation</a:t>
            </a:r>
            <a:endParaRPr lang="ru-RU" sz="3200" b="1" dirty="0">
              <a:latin typeface="Times New Roman" panose="02020603050405020304" pitchFamily="18" charset="0"/>
              <a:cs typeface="Times New Roman" panose="02020603050405020304" pitchFamily="18" charset="0"/>
            </a:endParaRPr>
          </a:p>
        </p:txBody>
      </p:sp>
      <p:sp>
        <p:nvSpPr>
          <p:cNvPr id="6" name="TextBox 5"/>
          <p:cNvSpPr txBox="1"/>
          <p:nvPr/>
        </p:nvSpPr>
        <p:spPr>
          <a:xfrm>
            <a:off x="7241751" y="2424418"/>
            <a:ext cx="4664766" cy="1477328"/>
          </a:xfrm>
          <a:prstGeom prst="rect">
            <a:avLst/>
          </a:prstGeom>
          <a:solidFill>
            <a:srgbClr val="FFC000"/>
          </a:solidFill>
        </p:spPr>
        <p:txBody>
          <a:bodyPr wrap="square" rtlCol="0">
            <a:spAutoFit/>
          </a:bodyPr>
          <a:lstStyle/>
          <a:p>
            <a:r>
              <a:rPr lang="en-US" b="1" u="sng" dirty="0"/>
              <a:t>Important</a:t>
            </a:r>
          </a:p>
          <a:p>
            <a:r>
              <a:rPr lang="en-US" b="1" dirty="0"/>
              <a:t>EP CRS, USP RS, Sigma and other standards and chemicals; chromatograph columns better to purchase from local distributors because of custom reasons</a:t>
            </a:r>
            <a:endParaRPr lang="ru-RU" b="1" dirty="0"/>
          </a:p>
        </p:txBody>
      </p:sp>
      <p:sp>
        <p:nvSpPr>
          <p:cNvPr id="7" name="TextBox 6"/>
          <p:cNvSpPr txBox="1"/>
          <p:nvPr/>
        </p:nvSpPr>
        <p:spPr>
          <a:xfrm>
            <a:off x="1205948" y="1223792"/>
            <a:ext cx="5658678" cy="4247317"/>
          </a:xfrm>
          <a:prstGeom prst="rect">
            <a:avLst/>
          </a:prstGeom>
          <a:noFill/>
        </p:spPr>
        <p:txBody>
          <a:bodyPr wrap="square" rtlCol="0">
            <a:spAutoFit/>
          </a:bodyPr>
          <a:lstStyle/>
          <a:p>
            <a:r>
              <a:rPr lang="en-US" dirty="0"/>
              <a:t>There are 2 approaches:</a:t>
            </a:r>
          </a:p>
          <a:p>
            <a:endParaRPr lang="en-US" dirty="0"/>
          </a:p>
          <a:p>
            <a:pPr marL="342900" indent="-342900">
              <a:buAutoNum type="arabicParenR"/>
            </a:pPr>
            <a:r>
              <a:rPr lang="en-US" dirty="0"/>
              <a:t>To import all necessary for quality expertise products </a:t>
            </a:r>
            <a:r>
              <a:rPr lang="en-US" b="1" dirty="0"/>
              <a:t>based on internal calculations</a:t>
            </a:r>
            <a:r>
              <a:rPr lang="en-US" dirty="0"/>
              <a:t>. </a:t>
            </a:r>
          </a:p>
          <a:p>
            <a:r>
              <a:rPr lang="en-US" dirty="0"/>
              <a:t>+	time saving (importation is planned before the 	expertise start)</a:t>
            </a:r>
          </a:p>
          <a:p>
            <a:r>
              <a:rPr lang="en-US" dirty="0"/>
              <a:t>-	1) the quantity of products/form of RS can differ 	significantly from the experts’ calculations</a:t>
            </a:r>
          </a:p>
          <a:p>
            <a:r>
              <a:rPr lang="en-US" dirty="0"/>
              <a:t>	2) the stock of samples</a:t>
            </a:r>
          </a:p>
          <a:p>
            <a:r>
              <a:rPr lang="en-US" dirty="0"/>
              <a:t>	3) expenses</a:t>
            </a:r>
          </a:p>
          <a:p>
            <a:r>
              <a:rPr lang="en-US" dirty="0"/>
              <a:t>2) To wait until </a:t>
            </a:r>
            <a:r>
              <a:rPr lang="en-US" b="1" dirty="0"/>
              <a:t>official calculations made by the experts </a:t>
            </a:r>
            <a:r>
              <a:rPr lang="en-US" dirty="0"/>
              <a:t>and organize samples importation. In this case the very important point is good project management.</a:t>
            </a:r>
          </a:p>
          <a:p>
            <a:r>
              <a:rPr lang="en-US" dirty="0"/>
              <a:t>+	you are within budget, no stock</a:t>
            </a:r>
          </a:p>
          <a:p>
            <a:r>
              <a:rPr lang="en-US" dirty="0"/>
              <a:t>-	the timeline for importation is very tight</a:t>
            </a:r>
          </a:p>
        </p:txBody>
      </p:sp>
      <p:sp>
        <p:nvSpPr>
          <p:cNvPr id="2" name="Номер слайда 1"/>
          <p:cNvSpPr>
            <a:spLocks noGrp="1"/>
          </p:cNvSpPr>
          <p:nvPr>
            <p:ph type="sldNum" sz="quarter" idx="12"/>
          </p:nvPr>
        </p:nvSpPr>
        <p:spPr/>
        <p:txBody>
          <a:bodyPr/>
          <a:lstStyle/>
          <a:p>
            <a:fld id="{64BF11F5-AD34-4BA0-84B5-3DB247FFA5BF}" type="slidenum">
              <a:rPr lang="ru-RU" smtClean="0"/>
              <a:t>2</a:t>
            </a:fld>
            <a:endParaRPr lang="ru-RU"/>
          </a:p>
        </p:txBody>
      </p:sp>
      <p:sp>
        <p:nvSpPr>
          <p:cNvPr id="8" name="Freeform 193"/>
          <p:cNvSpPr>
            <a:spLocks noEditPoints="1"/>
          </p:cNvSpPr>
          <p:nvPr/>
        </p:nvSpPr>
        <p:spPr bwMode="auto">
          <a:xfrm>
            <a:off x="251520" y="196526"/>
            <a:ext cx="1080120" cy="288033"/>
          </a:xfrm>
          <a:custGeom>
            <a:avLst/>
            <a:gdLst>
              <a:gd name="T0" fmla="*/ 1456 w 6158"/>
              <a:gd name="T1" fmla="*/ 660 h 1176"/>
              <a:gd name="T2" fmla="*/ 1299 w 6158"/>
              <a:gd name="T3" fmla="*/ 660 h 1176"/>
              <a:gd name="T4" fmla="*/ 1216 w 6158"/>
              <a:gd name="T5" fmla="*/ 796 h 1176"/>
              <a:gd name="T6" fmla="*/ 1231 w 6158"/>
              <a:gd name="T7" fmla="*/ 464 h 1176"/>
              <a:gd name="T8" fmla="*/ 1348 w 6158"/>
              <a:gd name="T9" fmla="*/ 385 h 1176"/>
              <a:gd name="T10" fmla="*/ 2085 w 6158"/>
              <a:gd name="T11" fmla="*/ 1145 h 1176"/>
              <a:gd name="T12" fmla="*/ 1966 w 6158"/>
              <a:gd name="T13" fmla="*/ 1152 h 1176"/>
              <a:gd name="T14" fmla="*/ 1774 w 6158"/>
              <a:gd name="T15" fmla="*/ 1173 h 1176"/>
              <a:gd name="T16" fmla="*/ 1625 w 6158"/>
              <a:gd name="T17" fmla="*/ 1106 h 1176"/>
              <a:gd name="T18" fmla="*/ 1517 w 6158"/>
              <a:gd name="T19" fmla="*/ 957 h 1176"/>
              <a:gd name="T20" fmla="*/ 1484 w 6158"/>
              <a:gd name="T21" fmla="*/ 747 h 1176"/>
              <a:gd name="T22" fmla="*/ 1533 w 6158"/>
              <a:gd name="T23" fmla="*/ 543 h 1176"/>
              <a:gd name="T24" fmla="*/ 1652 w 6158"/>
              <a:gd name="T25" fmla="*/ 414 h 1176"/>
              <a:gd name="T26" fmla="*/ 1808 w 6158"/>
              <a:gd name="T27" fmla="*/ 368 h 1176"/>
              <a:gd name="T28" fmla="*/ 1983 w 6158"/>
              <a:gd name="T29" fmla="*/ 412 h 1176"/>
              <a:gd name="T30" fmla="*/ 2411 w 6158"/>
              <a:gd name="T31" fmla="*/ 1145 h 1176"/>
              <a:gd name="T32" fmla="*/ 2039 w 6158"/>
              <a:gd name="T33" fmla="*/ 661 h 1176"/>
              <a:gd name="T34" fmla="*/ 1911 w 6158"/>
              <a:gd name="T35" fmla="*/ 636 h 1176"/>
              <a:gd name="T36" fmla="*/ 1830 w 6158"/>
              <a:gd name="T37" fmla="*/ 724 h 1176"/>
              <a:gd name="T38" fmla="*/ 1851 w 6158"/>
              <a:gd name="T39" fmla="*/ 868 h 1176"/>
              <a:gd name="T40" fmla="*/ 1969 w 6158"/>
              <a:gd name="T41" fmla="*/ 912 h 1176"/>
              <a:gd name="T42" fmla="*/ 2071 w 6158"/>
              <a:gd name="T43" fmla="*/ 842 h 1176"/>
              <a:gd name="T44" fmla="*/ 3067 w 6158"/>
              <a:gd name="T45" fmla="*/ 685 h 1176"/>
              <a:gd name="T46" fmla="*/ 3022 w 6158"/>
              <a:gd name="T47" fmla="*/ 636 h 1176"/>
              <a:gd name="T48" fmla="*/ 2947 w 6158"/>
              <a:gd name="T49" fmla="*/ 668 h 1176"/>
              <a:gd name="T50" fmla="*/ 2580 w 6158"/>
              <a:gd name="T51" fmla="*/ 1145 h 1176"/>
              <a:gd name="T52" fmla="*/ 3005 w 6158"/>
              <a:gd name="T53" fmla="*/ 413 h 1176"/>
              <a:gd name="T54" fmla="*/ 3176 w 6158"/>
              <a:gd name="T55" fmla="*/ 371 h 1176"/>
              <a:gd name="T56" fmla="*/ 3301 w 6158"/>
              <a:gd name="T57" fmla="*/ 415 h 1176"/>
              <a:gd name="T58" fmla="*/ 3390 w 6158"/>
              <a:gd name="T59" fmla="*/ 529 h 1176"/>
              <a:gd name="T60" fmla="*/ 3418 w 6158"/>
              <a:gd name="T61" fmla="*/ 1145 h 1176"/>
              <a:gd name="T62" fmla="*/ 4137 w 6158"/>
              <a:gd name="T63" fmla="*/ 1075 h 1176"/>
              <a:gd name="T64" fmla="*/ 3957 w 6158"/>
              <a:gd name="T65" fmla="*/ 1164 h 1176"/>
              <a:gd name="T66" fmla="*/ 3631 w 6158"/>
              <a:gd name="T67" fmla="*/ 1152 h 1176"/>
              <a:gd name="T68" fmla="*/ 3637 w 6158"/>
              <a:gd name="T69" fmla="*/ 913 h 1176"/>
              <a:gd name="T70" fmla="*/ 3838 w 6158"/>
              <a:gd name="T71" fmla="*/ 941 h 1176"/>
              <a:gd name="T72" fmla="*/ 3852 w 6158"/>
              <a:gd name="T73" fmla="*/ 898 h 1176"/>
              <a:gd name="T74" fmla="*/ 3721 w 6158"/>
              <a:gd name="T75" fmla="*/ 850 h 1176"/>
              <a:gd name="T76" fmla="*/ 3565 w 6158"/>
              <a:gd name="T77" fmla="*/ 764 h 1176"/>
              <a:gd name="T78" fmla="*/ 3528 w 6158"/>
              <a:gd name="T79" fmla="*/ 635 h 1176"/>
              <a:gd name="T80" fmla="*/ 3562 w 6158"/>
              <a:gd name="T81" fmla="*/ 510 h 1176"/>
              <a:gd name="T82" fmla="*/ 3669 w 6158"/>
              <a:gd name="T83" fmla="*/ 415 h 1176"/>
              <a:gd name="T84" fmla="*/ 3845 w 6158"/>
              <a:gd name="T85" fmla="*/ 371 h 1176"/>
              <a:gd name="T86" fmla="*/ 4142 w 6158"/>
              <a:gd name="T87" fmla="*/ 423 h 1176"/>
              <a:gd name="T88" fmla="*/ 3964 w 6158"/>
              <a:gd name="T89" fmla="*/ 585 h 1176"/>
              <a:gd name="T90" fmla="*/ 3860 w 6158"/>
              <a:gd name="T91" fmla="*/ 608 h 1176"/>
              <a:gd name="T92" fmla="*/ 3889 w 6158"/>
              <a:gd name="T93" fmla="*/ 660 h 1176"/>
              <a:gd name="T94" fmla="*/ 4100 w 6158"/>
              <a:gd name="T95" fmla="*/ 715 h 1176"/>
              <a:gd name="T96" fmla="*/ 4199 w 6158"/>
              <a:gd name="T97" fmla="*/ 882 h 1176"/>
              <a:gd name="T98" fmla="*/ 5505 w 6158"/>
              <a:gd name="T99" fmla="*/ 181 h 1176"/>
              <a:gd name="T100" fmla="*/ 5419 w 6158"/>
              <a:gd name="T101" fmla="*/ 309 h 1176"/>
              <a:gd name="T102" fmla="*/ 5247 w 6158"/>
              <a:gd name="T103" fmla="*/ 309 h 1176"/>
              <a:gd name="T104" fmla="*/ 5159 w 6158"/>
              <a:gd name="T105" fmla="*/ 181 h 1176"/>
              <a:gd name="T106" fmla="*/ 5219 w 6158"/>
              <a:gd name="T107" fmla="*/ 35 h 1176"/>
              <a:gd name="T108" fmla="*/ 5387 w 6158"/>
              <a:gd name="T109" fmla="*/ 6 h 1176"/>
              <a:gd name="T110" fmla="*/ 5500 w 6158"/>
              <a:gd name="T111" fmla="*/ 113 h 1176"/>
              <a:gd name="T112" fmla="*/ 6041 w 6158"/>
              <a:gd name="T113" fmla="*/ 661 h 1176"/>
              <a:gd name="T114" fmla="*/ 6158 w 6158"/>
              <a:gd name="T115" fmla="*/ 401 h 1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6158" h="1176">
                <a:moveTo>
                  <a:pt x="827" y="396"/>
                </a:moveTo>
                <a:lnTo>
                  <a:pt x="603" y="396"/>
                </a:lnTo>
                <a:lnTo>
                  <a:pt x="603" y="1145"/>
                </a:lnTo>
                <a:lnTo>
                  <a:pt x="223" y="1145"/>
                </a:lnTo>
                <a:lnTo>
                  <a:pt x="223" y="396"/>
                </a:lnTo>
                <a:lnTo>
                  <a:pt x="0" y="396"/>
                </a:lnTo>
                <a:lnTo>
                  <a:pt x="0" y="90"/>
                </a:lnTo>
                <a:lnTo>
                  <a:pt x="827" y="90"/>
                </a:lnTo>
                <a:lnTo>
                  <a:pt x="827" y="396"/>
                </a:lnTo>
                <a:close/>
                <a:moveTo>
                  <a:pt x="1456" y="660"/>
                </a:moveTo>
                <a:lnTo>
                  <a:pt x="1448" y="656"/>
                </a:lnTo>
                <a:lnTo>
                  <a:pt x="1438" y="654"/>
                </a:lnTo>
                <a:lnTo>
                  <a:pt x="1429" y="650"/>
                </a:lnTo>
                <a:lnTo>
                  <a:pt x="1417" y="649"/>
                </a:lnTo>
                <a:lnTo>
                  <a:pt x="1393" y="646"/>
                </a:lnTo>
                <a:lnTo>
                  <a:pt x="1365" y="646"/>
                </a:lnTo>
                <a:lnTo>
                  <a:pt x="1347" y="646"/>
                </a:lnTo>
                <a:lnTo>
                  <a:pt x="1330" y="649"/>
                </a:lnTo>
                <a:lnTo>
                  <a:pt x="1314" y="653"/>
                </a:lnTo>
                <a:lnTo>
                  <a:pt x="1299" y="660"/>
                </a:lnTo>
                <a:lnTo>
                  <a:pt x="1286" y="668"/>
                </a:lnTo>
                <a:lnTo>
                  <a:pt x="1273" y="677"/>
                </a:lnTo>
                <a:lnTo>
                  <a:pt x="1262" y="689"/>
                </a:lnTo>
                <a:lnTo>
                  <a:pt x="1250" y="701"/>
                </a:lnTo>
                <a:lnTo>
                  <a:pt x="1242" y="715"/>
                </a:lnTo>
                <a:lnTo>
                  <a:pt x="1235" y="729"/>
                </a:lnTo>
                <a:lnTo>
                  <a:pt x="1228" y="745"/>
                </a:lnTo>
                <a:lnTo>
                  <a:pt x="1223" y="761"/>
                </a:lnTo>
                <a:lnTo>
                  <a:pt x="1218" y="777"/>
                </a:lnTo>
                <a:lnTo>
                  <a:pt x="1216" y="796"/>
                </a:lnTo>
                <a:lnTo>
                  <a:pt x="1214" y="814"/>
                </a:lnTo>
                <a:lnTo>
                  <a:pt x="1214" y="834"/>
                </a:lnTo>
                <a:lnTo>
                  <a:pt x="1214" y="1145"/>
                </a:lnTo>
                <a:lnTo>
                  <a:pt x="867" y="1145"/>
                </a:lnTo>
                <a:lnTo>
                  <a:pt x="867" y="401"/>
                </a:lnTo>
                <a:lnTo>
                  <a:pt x="1203" y="401"/>
                </a:lnTo>
                <a:lnTo>
                  <a:pt x="1203" y="506"/>
                </a:lnTo>
                <a:lnTo>
                  <a:pt x="1213" y="491"/>
                </a:lnTo>
                <a:lnTo>
                  <a:pt x="1222" y="477"/>
                </a:lnTo>
                <a:lnTo>
                  <a:pt x="1231" y="464"/>
                </a:lnTo>
                <a:lnTo>
                  <a:pt x="1242" y="451"/>
                </a:lnTo>
                <a:lnTo>
                  <a:pt x="1252" y="440"/>
                </a:lnTo>
                <a:lnTo>
                  <a:pt x="1263" y="429"/>
                </a:lnTo>
                <a:lnTo>
                  <a:pt x="1273" y="420"/>
                </a:lnTo>
                <a:lnTo>
                  <a:pt x="1285" y="412"/>
                </a:lnTo>
                <a:lnTo>
                  <a:pt x="1298" y="405"/>
                </a:lnTo>
                <a:lnTo>
                  <a:pt x="1310" y="398"/>
                </a:lnTo>
                <a:lnTo>
                  <a:pt x="1323" y="393"/>
                </a:lnTo>
                <a:lnTo>
                  <a:pt x="1335" y="389"/>
                </a:lnTo>
                <a:lnTo>
                  <a:pt x="1348" y="385"/>
                </a:lnTo>
                <a:lnTo>
                  <a:pt x="1362" y="383"/>
                </a:lnTo>
                <a:lnTo>
                  <a:pt x="1376" y="382"/>
                </a:lnTo>
                <a:lnTo>
                  <a:pt x="1390" y="380"/>
                </a:lnTo>
                <a:lnTo>
                  <a:pt x="1409" y="382"/>
                </a:lnTo>
                <a:lnTo>
                  <a:pt x="1427" y="384"/>
                </a:lnTo>
                <a:lnTo>
                  <a:pt x="1442" y="389"/>
                </a:lnTo>
                <a:lnTo>
                  <a:pt x="1456" y="396"/>
                </a:lnTo>
                <a:lnTo>
                  <a:pt x="1456" y="660"/>
                </a:lnTo>
                <a:close/>
                <a:moveTo>
                  <a:pt x="2411" y="1145"/>
                </a:moveTo>
                <a:lnTo>
                  <a:pt x="2085" y="1145"/>
                </a:lnTo>
                <a:lnTo>
                  <a:pt x="2085" y="1044"/>
                </a:lnTo>
                <a:lnTo>
                  <a:pt x="2074" y="1060"/>
                </a:lnTo>
                <a:lnTo>
                  <a:pt x="2064" y="1075"/>
                </a:lnTo>
                <a:lnTo>
                  <a:pt x="2052" y="1089"/>
                </a:lnTo>
                <a:lnTo>
                  <a:pt x="2041" y="1102"/>
                </a:lnTo>
                <a:lnTo>
                  <a:pt x="2027" y="1113"/>
                </a:lnTo>
                <a:lnTo>
                  <a:pt x="2012" y="1125"/>
                </a:lnTo>
                <a:lnTo>
                  <a:pt x="1997" y="1134"/>
                </a:lnTo>
                <a:lnTo>
                  <a:pt x="1982" y="1144"/>
                </a:lnTo>
                <a:lnTo>
                  <a:pt x="1966" y="1152"/>
                </a:lnTo>
                <a:lnTo>
                  <a:pt x="1948" y="1158"/>
                </a:lnTo>
                <a:lnTo>
                  <a:pt x="1929" y="1163"/>
                </a:lnTo>
                <a:lnTo>
                  <a:pt x="1911" y="1168"/>
                </a:lnTo>
                <a:lnTo>
                  <a:pt x="1891" y="1171"/>
                </a:lnTo>
                <a:lnTo>
                  <a:pt x="1870" y="1175"/>
                </a:lnTo>
                <a:lnTo>
                  <a:pt x="1849" y="1176"/>
                </a:lnTo>
                <a:lnTo>
                  <a:pt x="1825" y="1176"/>
                </a:lnTo>
                <a:lnTo>
                  <a:pt x="1808" y="1176"/>
                </a:lnTo>
                <a:lnTo>
                  <a:pt x="1791" y="1175"/>
                </a:lnTo>
                <a:lnTo>
                  <a:pt x="1774" y="1173"/>
                </a:lnTo>
                <a:lnTo>
                  <a:pt x="1758" y="1170"/>
                </a:lnTo>
                <a:lnTo>
                  <a:pt x="1741" y="1167"/>
                </a:lnTo>
                <a:lnTo>
                  <a:pt x="1726" y="1162"/>
                </a:lnTo>
                <a:lnTo>
                  <a:pt x="1710" y="1156"/>
                </a:lnTo>
                <a:lnTo>
                  <a:pt x="1696" y="1151"/>
                </a:lnTo>
                <a:lnTo>
                  <a:pt x="1680" y="1144"/>
                </a:lnTo>
                <a:lnTo>
                  <a:pt x="1666" y="1135"/>
                </a:lnTo>
                <a:lnTo>
                  <a:pt x="1652" y="1126"/>
                </a:lnTo>
                <a:lnTo>
                  <a:pt x="1638" y="1117"/>
                </a:lnTo>
                <a:lnTo>
                  <a:pt x="1625" y="1106"/>
                </a:lnTo>
                <a:lnTo>
                  <a:pt x="1613" y="1096"/>
                </a:lnTo>
                <a:lnTo>
                  <a:pt x="1600" y="1083"/>
                </a:lnTo>
                <a:lnTo>
                  <a:pt x="1587" y="1070"/>
                </a:lnTo>
                <a:lnTo>
                  <a:pt x="1575" y="1056"/>
                </a:lnTo>
                <a:lnTo>
                  <a:pt x="1563" y="1041"/>
                </a:lnTo>
                <a:lnTo>
                  <a:pt x="1552" y="1026"/>
                </a:lnTo>
                <a:lnTo>
                  <a:pt x="1542" y="1010"/>
                </a:lnTo>
                <a:lnTo>
                  <a:pt x="1533" y="992"/>
                </a:lnTo>
                <a:lnTo>
                  <a:pt x="1524" y="975"/>
                </a:lnTo>
                <a:lnTo>
                  <a:pt x="1517" y="957"/>
                </a:lnTo>
                <a:lnTo>
                  <a:pt x="1510" y="939"/>
                </a:lnTo>
                <a:lnTo>
                  <a:pt x="1504" y="920"/>
                </a:lnTo>
                <a:lnTo>
                  <a:pt x="1498" y="900"/>
                </a:lnTo>
                <a:lnTo>
                  <a:pt x="1493" y="881"/>
                </a:lnTo>
                <a:lnTo>
                  <a:pt x="1490" y="860"/>
                </a:lnTo>
                <a:lnTo>
                  <a:pt x="1487" y="838"/>
                </a:lnTo>
                <a:lnTo>
                  <a:pt x="1485" y="817"/>
                </a:lnTo>
                <a:lnTo>
                  <a:pt x="1484" y="793"/>
                </a:lnTo>
                <a:lnTo>
                  <a:pt x="1484" y="771"/>
                </a:lnTo>
                <a:lnTo>
                  <a:pt x="1484" y="747"/>
                </a:lnTo>
                <a:lnTo>
                  <a:pt x="1485" y="724"/>
                </a:lnTo>
                <a:lnTo>
                  <a:pt x="1487" y="700"/>
                </a:lnTo>
                <a:lnTo>
                  <a:pt x="1490" y="678"/>
                </a:lnTo>
                <a:lnTo>
                  <a:pt x="1493" y="657"/>
                </a:lnTo>
                <a:lnTo>
                  <a:pt x="1498" y="636"/>
                </a:lnTo>
                <a:lnTo>
                  <a:pt x="1504" y="617"/>
                </a:lnTo>
                <a:lnTo>
                  <a:pt x="1510" y="597"/>
                </a:lnTo>
                <a:lnTo>
                  <a:pt x="1517" y="578"/>
                </a:lnTo>
                <a:lnTo>
                  <a:pt x="1525" y="561"/>
                </a:lnTo>
                <a:lnTo>
                  <a:pt x="1533" y="543"/>
                </a:lnTo>
                <a:lnTo>
                  <a:pt x="1542" y="526"/>
                </a:lnTo>
                <a:lnTo>
                  <a:pt x="1553" y="511"/>
                </a:lnTo>
                <a:lnTo>
                  <a:pt x="1563" y="494"/>
                </a:lnTo>
                <a:lnTo>
                  <a:pt x="1575" y="480"/>
                </a:lnTo>
                <a:lnTo>
                  <a:pt x="1588" y="466"/>
                </a:lnTo>
                <a:lnTo>
                  <a:pt x="1600" y="454"/>
                </a:lnTo>
                <a:lnTo>
                  <a:pt x="1613" y="443"/>
                </a:lnTo>
                <a:lnTo>
                  <a:pt x="1625" y="433"/>
                </a:lnTo>
                <a:lnTo>
                  <a:pt x="1638" y="423"/>
                </a:lnTo>
                <a:lnTo>
                  <a:pt x="1652" y="414"/>
                </a:lnTo>
                <a:lnTo>
                  <a:pt x="1665" y="406"/>
                </a:lnTo>
                <a:lnTo>
                  <a:pt x="1680" y="399"/>
                </a:lnTo>
                <a:lnTo>
                  <a:pt x="1694" y="392"/>
                </a:lnTo>
                <a:lnTo>
                  <a:pt x="1710" y="386"/>
                </a:lnTo>
                <a:lnTo>
                  <a:pt x="1725" y="382"/>
                </a:lnTo>
                <a:lnTo>
                  <a:pt x="1741" y="377"/>
                </a:lnTo>
                <a:lnTo>
                  <a:pt x="1758" y="373"/>
                </a:lnTo>
                <a:lnTo>
                  <a:pt x="1774" y="371"/>
                </a:lnTo>
                <a:lnTo>
                  <a:pt x="1790" y="369"/>
                </a:lnTo>
                <a:lnTo>
                  <a:pt x="1808" y="368"/>
                </a:lnTo>
                <a:lnTo>
                  <a:pt x="1825" y="368"/>
                </a:lnTo>
                <a:lnTo>
                  <a:pt x="1845" y="368"/>
                </a:lnTo>
                <a:lnTo>
                  <a:pt x="1865" y="370"/>
                </a:lnTo>
                <a:lnTo>
                  <a:pt x="1884" y="372"/>
                </a:lnTo>
                <a:lnTo>
                  <a:pt x="1901" y="376"/>
                </a:lnTo>
                <a:lnTo>
                  <a:pt x="1919" y="382"/>
                </a:lnTo>
                <a:lnTo>
                  <a:pt x="1936" y="387"/>
                </a:lnTo>
                <a:lnTo>
                  <a:pt x="1953" y="394"/>
                </a:lnTo>
                <a:lnTo>
                  <a:pt x="1968" y="403"/>
                </a:lnTo>
                <a:lnTo>
                  <a:pt x="1983" y="412"/>
                </a:lnTo>
                <a:lnTo>
                  <a:pt x="1998" y="422"/>
                </a:lnTo>
                <a:lnTo>
                  <a:pt x="2012" y="433"/>
                </a:lnTo>
                <a:lnTo>
                  <a:pt x="2025" y="446"/>
                </a:lnTo>
                <a:lnTo>
                  <a:pt x="2038" y="460"/>
                </a:lnTo>
                <a:lnTo>
                  <a:pt x="2051" y="473"/>
                </a:lnTo>
                <a:lnTo>
                  <a:pt x="2063" y="490"/>
                </a:lnTo>
                <a:lnTo>
                  <a:pt x="2073" y="506"/>
                </a:lnTo>
                <a:lnTo>
                  <a:pt x="2073" y="401"/>
                </a:lnTo>
                <a:lnTo>
                  <a:pt x="2411" y="401"/>
                </a:lnTo>
                <a:lnTo>
                  <a:pt x="2411" y="1145"/>
                </a:lnTo>
                <a:close/>
                <a:moveTo>
                  <a:pt x="2085" y="771"/>
                </a:moveTo>
                <a:lnTo>
                  <a:pt x="2084" y="755"/>
                </a:lnTo>
                <a:lnTo>
                  <a:pt x="2083" y="741"/>
                </a:lnTo>
                <a:lnTo>
                  <a:pt x="2079" y="727"/>
                </a:lnTo>
                <a:lnTo>
                  <a:pt x="2076" y="714"/>
                </a:lnTo>
                <a:lnTo>
                  <a:pt x="2071" y="701"/>
                </a:lnTo>
                <a:lnTo>
                  <a:pt x="2065" y="690"/>
                </a:lnTo>
                <a:lnTo>
                  <a:pt x="2057" y="679"/>
                </a:lnTo>
                <a:lnTo>
                  <a:pt x="2049" y="670"/>
                </a:lnTo>
                <a:lnTo>
                  <a:pt x="2039" y="661"/>
                </a:lnTo>
                <a:lnTo>
                  <a:pt x="2030" y="653"/>
                </a:lnTo>
                <a:lnTo>
                  <a:pt x="2020" y="647"/>
                </a:lnTo>
                <a:lnTo>
                  <a:pt x="2008" y="641"/>
                </a:lnTo>
                <a:lnTo>
                  <a:pt x="1996" y="638"/>
                </a:lnTo>
                <a:lnTo>
                  <a:pt x="1983" y="634"/>
                </a:lnTo>
                <a:lnTo>
                  <a:pt x="1969" y="633"/>
                </a:lnTo>
                <a:lnTo>
                  <a:pt x="1955" y="632"/>
                </a:lnTo>
                <a:lnTo>
                  <a:pt x="1940" y="633"/>
                </a:lnTo>
                <a:lnTo>
                  <a:pt x="1925" y="634"/>
                </a:lnTo>
                <a:lnTo>
                  <a:pt x="1911" y="636"/>
                </a:lnTo>
                <a:lnTo>
                  <a:pt x="1899" y="641"/>
                </a:lnTo>
                <a:lnTo>
                  <a:pt x="1887" y="646"/>
                </a:lnTo>
                <a:lnTo>
                  <a:pt x="1877" y="651"/>
                </a:lnTo>
                <a:lnTo>
                  <a:pt x="1866" y="658"/>
                </a:lnTo>
                <a:lnTo>
                  <a:pt x="1858" y="667"/>
                </a:lnTo>
                <a:lnTo>
                  <a:pt x="1851" y="676"/>
                </a:lnTo>
                <a:lnTo>
                  <a:pt x="1844" y="686"/>
                </a:lnTo>
                <a:lnTo>
                  <a:pt x="1838" y="698"/>
                </a:lnTo>
                <a:lnTo>
                  <a:pt x="1834" y="710"/>
                </a:lnTo>
                <a:lnTo>
                  <a:pt x="1830" y="724"/>
                </a:lnTo>
                <a:lnTo>
                  <a:pt x="1828" y="739"/>
                </a:lnTo>
                <a:lnTo>
                  <a:pt x="1827" y="754"/>
                </a:lnTo>
                <a:lnTo>
                  <a:pt x="1825" y="771"/>
                </a:lnTo>
                <a:lnTo>
                  <a:pt x="1827" y="788"/>
                </a:lnTo>
                <a:lnTo>
                  <a:pt x="1828" y="804"/>
                </a:lnTo>
                <a:lnTo>
                  <a:pt x="1830" y="819"/>
                </a:lnTo>
                <a:lnTo>
                  <a:pt x="1834" y="833"/>
                </a:lnTo>
                <a:lnTo>
                  <a:pt x="1838" y="846"/>
                </a:lnTo>
                <a:lnTo>
                  <a:pt x="1844" y="857"/>
                </a:lnTo>
                <a:lnTo>
                  <a:pt x="1851" y="868"/>
                </a:lnTo>
                <a:lnTo>
                  <a:pt x="1858" y="877"/>
                </a:lnTo>
                <a:lnTo>
                  <a:pt x="1866" y="885"/>
                </a:lnTo>
                <a:lnTo>
                  <a:pt x="1877" y="892"/>
                </a:lnTo>
                <a:lnTo>
                  <a:pt x="1887" y="898"/>
                </a:lnTo>
                <a:lnTo>
                  <a:pt x="1899" y="903"/>
                </a:lnTo>
                <a:lnTo>
                  <a:pt x="1911" y="907"/>
                </a:lnTo>
                <a:lnTo>
                  <a:pt x="1925" y="910"/>
                </a:lnTo>
                <a:lnTo>
                  <a:pt x="1940" y="912"/>
                </a:lnTo>
                <a:lnTo>
                  <a:pt x="1955" y="912"/>
                </a:lnTo>
                <a:lnTo>
                  <a:pt x="1969" y="912"/>
                </a:lnTo>
                <a:lnTo>
                  <a:pt x="1983" y="910"/>
                </a:lnTo>
                <a:lnTo>
                  <a:pt x="1996" y="907"/>
                </a:lnTo>
                <a:lnTo>
                  <a:pt x="2008" y="903"/>
                </a:lnTo>
                <a:lnTo>
                  <a:pt x="2020" y="898"/>
                </a:lnTo>
                <a:lnTo>
                  <a:pt x="2030" y="891"/>
                </a:lnTo>
                <a:lnTo>
                  <a:pt x="2041" y="884"/>
                </a:lnTo>
                <a:lnTo>
                  <a:pt x="2049" y="875"/>
                </a:lnTo>
                <a:lnTo>
                  <a:pt x="2058" y="866"/>
                </a:lnTo>
                <a:lnTo>
                  <a:pt x="2065" y="854"/>
                </a:lnTo>
                <a:lnTo>
                  <a:pt x="2071" y="842"/>
                </a:lnTo>
                <a:lnTo>
                  <a:pt x="2076" y="831"/>
                </a:lnTo>
                <a:lnTo>
                  <a:pt x="2079" y="817"/>
                </a:lnTo>
                <a:lnTo>
                  <a:pt x="2083" y="803"/>
                </a:lnTo>
                <a:lnTo>
                  <a:pt x="2084" y="788"/>
                </a:lnTo>
                <a:lnTo>
                  <a:pt x="2085" y="771"/>
                </a:lnTo>
                <a:close/>
                <a:moveTo>
                  <a:pt x="3418" y="1145"/>
                </a:moveTo>
                <a:lnTo>
                  <a:pt x="3071" y="1145"/>
                </a:lnTo>
                <a:lnTo>
                  <a:pt x="3071" y="725"/>
                </a:lnTo>
                <a:lnTo>
                  <a:pt x="3070" y="704"/>
                </a:lnTo>
                <a:lnTo>
                  <a:pt x="3067" y="685"/>
                </a:lnTo>
                <a:lnTo>
                  <a:pt x="3065" y="677"/>
                </a:lnTo>
                <a:lnTo>
                  <a:pt x="3061" y="670"/>
                </a:lnTo>
                <a:lnTo>
                  <a:pt x="3059" y="663"/>
                </a:lnTo>
                <a:lnTo>
                  <a:pt x="3054" y="657"/>
                </a:lnTo>
                <a:lnTo>
                  <a:pt x="3051" y="653"/>
                </a:lnTo>
                <a:lnTo>
                  <a:pt x="3046" y="648"/>
                </a:lnTo>
                <a:lnTo>
                  <a:pt x="3040" y="644"/>
                </a:lnTo>
                <a:lnTo>
                  <a:pt x="3035" y="641"/>
                </a:lnTo>
                <a:lnTo>
                  <a:pt x="3029" y="639"/>
                </a:lnTo>
                <a:lnTo>
                  <a:pt x="3022" y="636"/>
                </a:lnTo>
                <a:lnTo>
                  <a:pt x="3015" y="635"/>
                </a:lnTo>
                <a:lnTo>
                  <a:pt x="3006" y="635"/>
                </a:lnTo>
                <a:lnTo>
                  <a:pt x="2997" y="636"/>
                </a:lnTo>
                <a:lnTo>
                  <a:pt x="2988" y="638"/>
                </a:lnTo>
                <a:lnTo>
                  <a:pt x="2980" y="640"/>
                </a:lnTo>
                <a:lnTo>
                  <a:pt x="2973" y="643"/>
                </a:lnTo>
                <a:lnTo>
                  <a:pt x="2964" y="648"/>
                </a:lnTo>
                <a:lnTo>
                  <a:pt x="2959" y="654"/>
                </a:lnTo>
                <a:lnTo>
                  <a:pt x="2953" y="661"/>
                </a:lnTo>
                <a:lnTo>
                  <a:pt x="2947" y="668"/>
                </a:lnTo>
                <a:lnTo>
                  <a:pt x="2942" y="677"/>
                </a:lnTo>
                <a:lnTo>
                  <a:pt x="2939" y="686"/>
                </a:lnTo>
                <a:lnTo>
                  <a:pt x="2935" y="697"/>
                </a:lnTo>
                <a:lnTo>
                  <a:pt x="2933" y="710"/>
                </a:lnTo>
                <a:lnTo>
                  <a:pt x="2930" y="722"/>
                </a:lnTo>
                <a:lnTo>
                  <a:pt x="2928" y="736"/>
                </a:lnTo>
                <a:lnTo>
                  <a:pt x="2928" y="750"/>
                </a:lnTo>
                <a:lnTo>
                  <a:pt x="2927" y="767"/>
                </a:lnTo>
                <a:lnTo>
                  <a:pt x="2927" y="1145"/>
                </a:lnTo>
                <a:lnTo>
                  <a:pt x="2580" y="1145"/>
                </a:lnTo>
                <a:lnTo>
                  <a:pt x="2580" y="401"/>
                </a:lnTo>
                <a:lnTo>
                  <a:pt x="2915" y="401"/>
                </a:lnTo>
                <a:lnTo>
                  <a:pt x="2915" y="506"/>
                </a:lnTo>
                <a:lnTo>
                  <a:pt x="2927" y="490"/>
                </a:lnTo>
                <a:lnTo>
                  <a:pt x="2940" y="475"/>
                </a:lnTo>
                <a:lnTo>
                  <a:pt x="2952" y="460"/>
                </a:lnTo>
                <a:lnTo>
                  <a:pt x="2964" y="447"/>
                </a:lnTo>
                <a:lnTo>
                  <a:pt x="2977" y="435"/>
                </a:lnTo>
                <a:lnTo>
                  <a:pt x="2991" y="423"/>
                </a:lnTo>
                <a:lnTo>
                  <a:pt x="3005" y="413"/>
                </a:lnTo>
                <a:lnTo>
                  <a:pt x="3019" y="405"/>
                </a:lnTo>
                <a:lnTo>
                  <a:pt x="3035" y="397"/>
                </a:lnTo>
                <a:lnTo>
                  <a:pt x="3050" y="390"/>
                </a:lnTo>
                <a:lnTo>
                  <a:pt x="3065" y="384"/>
                </a:lnTo>
                <a:lnTo>
                  <a:pt x="3081" y="379"/>
                </a:lnTo>
                <a:lnTo>
                  <a:pt x="3098" y="375"/>
                </a:lnTo>
                <a:lnTo>
                  <a:pt x="3114" y="372"/>
                </a:lnTo>
                <a:lnTo>
                  <a:pt x="3132" y="371"/>
                </a:lnTo>
                <a:lnTo>
                  <a:pt x="3149" y="370"/>
                </a:lnTo>
                <a:lnTo>
                  <a:pt x="3176" y="371"/>
                </a:lnTo>
                <a:lnTo>
                  <a:pt x="3202" y="375"/>
                </a:lnTo>
                <a:lnTo>
                  <a:pt x="3213" y="377"/>
                </a:lnTo>
                <a:lnTo>
                  <a:pt x="3225" y="380"/>
                </a:lnTo>
                <a:lnTo>
                  <a:pt x="3237" y="384"/>
                </a:lnTo>
                <a:lnTo>
                  <a:pt x="3249" y="387"/>
                </a:lnTo>
                <a:lnTo>
                  <a:pt x="3259" y="392"/>
                </a:lnTo>
                <a:lnTo>
                  <a:pt x="3271" y="397"/>
                </a:lnTo>
                <a:lnTo>
                  <a:pt x="3281" y="403"/>
                </a:lnTo>
                <a:lnTo>
                  <a:pt x="3291" y="408"/>
                </a:lnTo>
                <a:lnTo>
                  <a:pt x="3301" y="415"/>
                </a:lnTo>
                <a:lnTo>
                  <a:pt x="3311" y="422"/>
                </a:lnTo>
                <a:lnTo>
                  <a:pt x="3320" y="430"/>
                </a:lnTo>
                <a:lnTo>
                  <a:pt x="3329" y="439"/>
                </a:lnTo>
                <a:lnTo>
                  <a:pt x="3340" y="449"/>
                </a:lnTo>
                <a:lnTo>
                  <a:pt x="3350" y="461"/>
                </a:lnTo>
                <a:lnTo>
                  <a:pt x="3360" y="473"/>
                </a:lnTo>
                <a:lnTo>
                  <a:pt x="3368" y="486"/>
                </a:lnTo>
                <a:lnTo>
                  <a:pt x="3376" y="500"/>
                </a:lnTo>
                <a:lnTo>
                  <a:pt x="3383" y="514"/>
                </a:lnTo>
                <a:lnTo>
                  <a:pt x="3390" y="529"/>
                </a:lnTo>
                <a:lnTo>
                  <a:pt x="3396" y="544"/>
                </a:lnTo>
                <a:lnTo>
                  <a:pt x="3401" y="561"/>
                </a:lnTo>
                <a:lnTo>
                  <a:pt x="3405" y="578"/>
                </a:lnTo>
                <a:lnTo>
                  <a:pt x="3409" y="596"/>
                </a:lnTo>
                <a:lnTo>
                  <a:pt x="3412" y="614"/>
                </a:lnTo>
                <a:lnTo>
                  <a:pt x="3415" y="633"/>
                </a:lnTo>
                <a:lnTo>
                  <a:pt x="3417" y="653"/>
                </a:lnTo>
                <a:lnTo>
                  <a:pt x="3417" y="674"/>
                </a:lnTo>
                <a:lnTo>
                  <a:pt x="3418" y="695"/>
                </a:lnTo>
                <a:lnTo>
                  <a:pt x="3418" y="1145"/>
                </a:lnTo>
                <a:close/>
                <a:moveTo>
                  <a:pt x="4200" y="905"/>
                </a:moveTo>
                <a:lnTo>
                  <a:pt x="4199" y="927"/>
                </a:lnTo>
                <a:lnTo>
                  <a:pt x="4197" y="949"/>
                </a:lnTo>
                <a:lnTo>
                  <a:pt x="4193" y="970"/>
                </a:lnTo>
                <a:lnTo>
                  <a:pt x="4188" y="990"/>
                </a:lnTo>
                <a:lnTo>
                  <a:pt x="4181" y="1009"/>
                </a:lnTo>
                <a:lnTo>
                  <a:pt x="4172" y="1027"/>
                </a:lnTo>
                <a:lnTo>
                  <a:pt x="4162" y="1044"/>
                </a:lnTo>
                <a:lnTo>
                  <a:pt x="4150" y="1061"/>
                </a:lnTo>
                <a:lnTo>
                  <a:pt x="4137" y="1075"/>
                </a:lnTo>
                <a:lnTo>
                  <a:pt x="4124" y="1088"/>
                </a:lnTo>
                <a:lnTo>
                  <a:pt x="4110" y="1099"/>
                </a:lnTo>
                <a:lnTo>
                  <a:pt x="4095" y="1111"/>
                </a:lnTo>
                <a:lnTo>
                  <a:pt x="4079" y="1121"/>
                </a:lnTo>
                <a:lnTo>
                  <a:pt x="4061" y="1131"/>
                </a:lnTo>
                <a:lnTo>
                  <a:pt x="4043" y="1139"/>
                </a:lnTo>
                <a:lnTo>
                  <a:pt x="4023" y="1147"/>
                </a:lnTo>
                <a:lnTo>
                  <a:pt x="4002" y="1153"/>
                </a:lnTo>
                <a:lnTo>
                  <a:pt x="3981" y="1159"/>
                </a:lnTo>
                <a:lnTo>
                  <a:pt x="3957" y="1164"/>
                </a:lnTo>
                <a:lnTo>
                  <a:pt x="3934" y="1168"/>
                </a:lnTo>
                <a:lnTo>
                  <a:pt x="3908" y="1171"/>
                </a:lnTo>
                <a:lnTo>
                  <a:pt x="3882" y="1174"/>
                </a:lnTo>
                <a:lnTo>
                  <a:pt x="3854" y="1175"/>
                </a:lnTo>
                <a:lnTo>
                  <a:pt x="3826" y="1175"/>
                </a:lnTo>
                <a:lnTo>
                  <a:pt x="3784" y="1174"/>
                </a:lnTo>
                <a:lnTo>
                  <a:pt x="3742" y="1170"/>
                </a:lnTo>
                <a:lnTo>
                  <a:pt x="3699" y="1164"/>
                </a:lnTo>
                <a:lnTo>
                  <a:pt x="3654" y="1156"/>
                </a:lnTo>
                <a:lnTo>
                  <a:pt x="3631" y="1152"/>
                </a:lnTo>
                <a:lnTo>
                  <a:pt x="3610" y="1146"/>
                </a:lnTo>
                <a:lnTo>
                  <a:pt x="3589" y="1140"/>
                </a:lnTo>
                <a:lnTo>
                  <a:pt x="3570" y="1134"/>
                </a:lnTo>
                <a:lnTo>
                  <a:pt x="3551" y="1127"/>
                </a:lnTo>
                <a:lnTo>
                  <a:pt x="3535" y="1120"/>
                </a:lnTo>
                <a:lnTo>
                  <a:pt x="3520" y="1113"/>
                </a:lnTo>
                <a:lnTo>
                  <a:pt x="3506" y="1105"/>
                </a:lnTo>
                <a:lnTo>
                  <a:pt x="3585" y="885"/>
                </a:lnTo>
                <a:lnTo>
                  <a:pt x="3611" y="900"/>
                </a:lnTo>
                <a:lnTo>
                  <a:pt x="3637" y="913"/>
                </a:lnTo>
                <a:lnTo>
                  <a:pt x="3661" y="924"/>
                </a:lnTo>
                <a:lnTo>
                  <a:pt x="3686" y="933"/>
                </a:lnTo>
                <a:lnTo>
                  <a:pt x="3710" y="940"/>
                </a:lnTo>
                <a:lnTo>
                  <a:pt x="3735" y="945"/>
                </a:lnTo>
                <a:lnTo>
                  <a:pt x="3758" y="947"/>
                </a:lnTo>
                <a:lnTo>
                  <a:pt x="3782" y="948"/>
                </a:lnTo>
                <a:lnTo>
                  <a:pt x="3799" y="948"/>
                </a:lnTo>
                <a:lnTo>
                  <a:pt x="3815" y="946"/>
                </a:lnTo>
                <a:lnTo>
                  <a:pt x="3827" y="943"/>
                </a:lnTo>
                <a:lnTo>
                  <a:pt x="3838" y="941"/>
                </a:lnTo>
                <a:lnTo>
                  <a:pt x="3846" y="936"/>
                </a:lnTo>
                <a:lnTo>
                  <a:pt x="3852" y="931"/>
                </a:lnTo>
                <a:lnTo>
                  <a:pt x="3854" y="928"/>
                </a:lnTo>
                <a:lnTo>
                  <a:pt x="3855" y="925"/>
                </a:lnTo>
                <a:lnTo>
                  <a:pt x="3857" y="921"/>
                </a:lnTo>
                <a:lnTo>
                  <a:pt x="3857" y="918"/>
                </a:lnTo>
                <a:lnTo>
                  <a:pt x="3857" y="912"/>
                </a:lnTo>
                <a:lnTo>
                  <a:pt x="3855" y="907"/>
                </a:lnTo>
                <a:lnTo>
                  <a:pt x="3854" y="903"/>
                </a:lnTo>
                <a:lnTo>
                  <a:pt x="3852" y="898"/>
                </a:lnTo>
                <a:lnTo>
                  <a:pt x="3850" y="893"/>
                </a:lnTo>
                <a:lnTo>
                  <a:pt x="3846" y="890"/>
                </a:lnTo>
                <a:lnTo>
                  <a:pt x="3843" y="886"/>
                </a:lnTo>
                <a:lnTo>
                  <a:pt x="3838" y="883"/>
                </a:lnTo>
                <a:lnTo>
                  <a:pt x="3826" y="876"/>
                </a:lnTo>
                <a:lnTo>
                  <a:pt x="3813" y="871"/>
                </a:lnTo>
                <a:lnTo>
                  <a:pt x="3798" y="867"/>
                </a:lnTo>
                <a:lnTo>
                  <a:pt x="3779" y="863"/>
                </a:lnTo>
                <a:lnTo>
                  <a:pt x="3749" y="857"/>
                </a:lnTo>
                <a:lnTo>
                  <a:pt x="3721" y="850"/>
                </a:lnTo>
                <a:lnTo>
                  <a:pt x="3694" y="843"/>
                </a:lnTo>
                <a:lnTo>
                  <a:pt x="3671" y="835"/>
                </a:lnTo>
                <a:lnTo>
                  <a:pt x="3648" y="827"/>
                </a:lnTo>
                <a:lnTo>
                  <a:pt x="3629" y="817"/>
                </a:lnTo>
                <a:lnTo>
                  <a:pt x="3611" y="806"/>
                </a:lnTo>
                <a:lnTo>
                  <a:pt x="3596" y="795"/>
                </a:lnTo>
                <a:lnTo>
                  <a:pt x="3588" y="788"/>
                </a:lnTo>
                <a:lnTo>
                  <a:pt x="3579" y="781"/>
                </a:lnTo>
                <a:lnTo>
                  <a:pt x="3572" y="772"/>
                </a:lnTo>
                <a:lnTo>
                  <a:pt x="3565" y="764"/>
                </a:lnTo>
                <a:lnTo>
                  <a:pt x="3560" y="755"/>
                </a:lnTo>
                <a:lnTo>
                  <a:pt x="3554" y="747"/>
                </a:lnTo>
                <a:lnTo>
                  <a:pt x="3549" y="738"/>
                </a:lnTo>
                <a:lnTo>
                  <a:pt x="3544" y="727"/>
                </a:lnTo>
                <a:lnTo>
                  <a:pt x="3541" y="718"/>
                </a:lnTo>
                <a:lnTo>
                  <a:pt x="3537" y="707"/>
                </a:lnTo>
                <a:lnTo>
                  <a:pt x="3535" y="696"/>
                </a:lnTo>
                <a:lnTo>
                  <a:pt x="3533" y="684"/>
                </a:lnTo>
                <a:lnTo>
                  <a:pt x="3529" y="661"/>
                </a:lnTo>
                <a:lnTo>
                  <a:pt x="3528" y="635"/>
                </a:lnTo>
                <a:lnTo>
                  <a:pt x="3528" y="621"/>
                </a:lnTo>
                <a:lnTo>
                  <a:pt x="3529" y="607"/>
                </a:lnTo>
                <a:lnTo>
                  <a:pt x="3532" y="594"/>
                </a:lnTo>
                <a:lnTo>
                  <a:pt x="3534" y="582"/>
                </a:lnTo>
                <a:lnTo>
                  <a:pt x="3536" y="569"/>
                </a:lnTo>
                <a:lnTo>
                  <a:pt x="3541" y="556"/>
                </a:lnTo>
                <a:lnTo>
                  <a:pt x="3544" y="544"/>
                </a:lnTo>
                <a:lnTo>
                  <a:pt x="3550" y="533"/>
                </a:lnTo>
                <a:lnTo>
                  <a:pt x="3556" y="521"/>
                </a:lnTo>
                <a:lnTo>
                  <a:pt x="3562" y="510"/>
                </a:lnTo>
                <a:lnTo>
                  <a:pt x="3570" y="499"/>
                </a:lnTo>
                <a:lnTo>
                  <a:pt x="3577" y="489"/>
                </a:lnTo>
                <a:lnTo>
                  <a:pt x="3586" y="478"/>
                </a:lnTo>
                <a:lnTo>
                  <a:pt x="3596" y="469"/>
                </a:lnTo>
                <a:lnTo>
                  <a:pt x="3605" y="458"/>
                </a:lnTo>
                <a:lnTo>
                  <a:pt x="3616" y="450"/>
                </a:lnTo>
                <a:lnTo>
                  <a:pt x="3629" y="440"/>
                </a:lnTo>
                <a:lnTo>
                  <a:pt x="3641" y="432"/>
                </a:lnTo>
                <a:lnTo>
                  <a:pt x="3655" y="422"/>
                </a:lnTo>
                <a:lnTo>
                  <a:pt x="3669" y="415"/>
                </a:lnTo>
                <a:lnTo>
                  <a:pt x="3684" y="408"/>
                </a:lnTo>
                <a:lnTo>
                  <a:pt x="3700" y="401"/>
                </a:lnTo>
                <a:lnTo>
                  <a:pt x="3715" y="396"/>
                </a:lnTo>
                <a:lnTo>
                  <a:pt x="3733" y="390"/>
                </a:lnTo>
                <a:lnTo>
                  <a:pt x="3750" y="385"/>
                </a:lnTo>
                <a:lnTo>
                  <a:pt x="3768" y="382"/>
                </a:lnTo>
                <a:lnTo>
                  <a:pt x="3786" y="378"/>
                </a:lnTo>
                <a:lnTo>
                  <a:pt x="3805" y="376"/>
                </a:lnTo>
                <a:lnTo>
                  <a:pt x="3825" y="373"/>
                </a:lnTo>
                <a:lnTo>
                  <a:pt x="3845" y="371"/>
                </a:lnTo>
                <a:lnTo>
                  <a:pt x="3866" y="371"/>
                </a:lnTo>
                <a:lnTo>
                  <a:pt x="3888" y="370"/>
                </a:lnTo>
                <a:lnTo>
                  <a:pt x="3919" y="371"/>
                </a:lnTo>
                <a:lnTo>
                  <a:pt x="3951" y="375"/>
                </a:lnTo>
                <a:lnTo>
                  <a:pt x="3988" y="380"/>
                </a:lnTo>
                <a:lnTo>
                  <a:pt x="4027" y="389"/>
                </a:lnTo>
                <a:lnTo>
                  <a:pt x="4069" y="399"/>
                </a:lnTo>
                <a:lnTo>
                  <a:pt x="4107" y="411"/>
                </a:lnTo>
                <a:lnTo>
                  <a:pt x="4124" y="418"/>
                </a:lnTo>
                <a:lnTo>
                  <a:pt x="4142" y="423"/>
                </a:lnTo>
                <a:lnTo>
                  <a:pt x="4157" y="430"/>
                </a:lnTo>
                <a:lnTo>
                  <a:pt x="4172" y="437"/>
                </a:lnTo>
                <a:lnTo>
                  <a:pt x="4101" y="628"/>
                </a:lnTo>
                <a:lnTo>
                  <a:pt x="4081" y="618"/>
                </a:lnTo>
                <a:lnTo>
                  <a:pt x="4060" y="610"/>
                </a:lnTo>
                <a:lnTo>
                  <a:pt x="4040" y="601"/>
                </a:lnTo>
                <a:lnTo>
                  <a:pt x="4020" y="596"/>
                </a:lnTo>
                <a:lnTo>
                  <a:pt x="4002" y="591"/>
                </a:lnTo>
                <a:lnTo>
                  <a:pt x="3983" y="587"/>
                </a:lnTo>
                <a:lnTo>
                  <a:pt x="3964" y="585"/>
                </a:lnTo>
                <a:lnTo>
                  <a:pt x="3945" y="585"/>
                </a:lnTo>
                <a:lnTo>
                  <a:pt x="3924" y="585"/>
                </a:lnTo>
                <a:lnTo>
                  <a:pt x="3907" y="587"/>
                </a:lnTo>
                <a:lnTo>
                  <a:pt x="3892" y="590"/>
                </a:lnTo>
                <a:lnTo>
                  <a:pt x="3879" y="593"/>
                </a:lnTo>
                <a:lnTo>
                  <a:pt x="3874" y="596"/>
                </a:lnTo>
                <a:lnTo>
                  <a:pt x="3869" y="598"/>
                </a:lnTo>
                <a:lnTo>
                  <a:pt x="3866" y="601"/>
                </a:lnTo>
                <a:lnTo>
                  <a:pt x="3862" y="605"/>
                </a:lnTo>
                <a:lnTo>
                  <a:pt x="3860" y="608"/>
                </a:lnTo>
                <a:lnTo>
                  <a:pt x="3858" y="612"/>
                </a:lnTo>
                <a:lnTo>
                  <a:pt x="3858" y="615"/>
                </a:lnTo>
                <a:lnTo>
                  <a:pt x="3857" y="620"/>
                </a:lnTo>
                <a:lnTo>
                  <a:pt x="3858" y="627"/>
                </a:lnTo>
                <a:lnTo>
                  <a:pt x="3860" y="634"/>
                </a:lnTo>
                <a:lnTo>
                  <a:pt x="3862" y="640"/>
                </a:lnTo>
                <a:lnTo>
                  <a:pt x="3867" y="646"/>
                </a:lnTo>
                <a:lnTo>
                  <a:pt x="3874" y="651"/>
                </a:lnTo>
                <a:lnTo>
                  <a:pt x="3881" y="656"/>
                </a:lnTo>
                <a:lnTo>
                  <a:pt x="3889" y="660"/>
                </a:lnTo>
                <a:lnTo>
                  <a:pt x="3900" y="663"/>
                </a:lnTo>
                <a:lnTo>
                  <a:pt x="3908" y="665"/>
                </a:lnTo>
                <a:lnTo>
                  <a:pt x="3926" y="669"/>
                </a:lnTo>
                <a:lnTo>
                  <a:pt x="3952" y="672"/>
                </a:lnTo>
                <a:lnTo>
                  <a:pt x="3988" y="678"/>
                </a:lnTo>
                <a:lnTo>
                  <a:pt x="4013" y="683"/>
                </a:lnTo>
                <a:lnTo>
                  <a:pt x="4038" y="690"/>
                </a:lnTo>
                <a:lnTo>
                  <a:pt x="4060" y="697"/>
                </a:lnTo>
                <a:lnTo>
                  <a:pt x="4081" y="705"/>
                </a:lnTo>
                <a:lnTo>
                  <a:pt x="4100" y="715"/>
                </a:lnTo>
                <a:lnTo>
                  <a:pt x="4117" y="726"/>
                </a:lnTo>
                <a:lnTo>
                  <a:pt x="4133" y="739"/>
                </a:lnTo>
                <a:lnTo>
                  <a:pt x="4147" y="752"/>
                </a:lnTo>
                <a:lnTo>
                  <a:pt x="4159" y="767"/>
                </a:lnTo>
                <a:lnTo>
                  <a:pt x="4170" y="783"/>
                </a:lnTo>
                <a:lnTo>
                  <a:pt x="4179" y="800"/>
                </a:lnTo>
                <a:lnTo>
                  <a:pt x="4188" y="819"/>
                </a:lnTo>
                <a:lnTo>
                  <a:pt x="4193" y="839"/>
                </a:lnTo>
                <a:lnTo>
                  <a:pt x="4197" y="860"/>
                </a:lnTo>
                <a:lnTo>
                  <a:pt x="4199" y="882"/>
                </a:lnTo>
                <a:lnTo>
                  <a:pt x="4200" y="905"/>
                </a:lnTo>
                <a:close/>
                <a:moveTo>
                  <a:pt x="5056" y="1145"/>
                </a:moveTo>
                <a:lnTo>
                  <a:pt x="4343" y="1145"/>
                </a:lnTo>
                <a:lnTo>
                  <a:pt x="4343" y="90"/>
                </a:lnTo>
                <a:lnTo>
                  <a:pt x="4723" y="90"/>
                </a:lnTo>
                <a:lnTo>
                  <a:pt x="4723" y="850"/>
                </a:lnTo>
                <a:lnTo>
                  <a:pt x="5056" y="850"/>
                </a:lnTo>
                <a:lnTo>
                  <a:pt x="5056" y="1145"/>
                </a:lnTo>
                <a:close/>
                <a:moveTo>
                  <a:pt x="5507" y="163"/>
                </a:moveTo>
                <a:lnTo>
                  <a:pt x="5505" y="181"/>
                </a:lnTo>
                <a:lnTo>
                  <a:pt x="5503" y="199"/>
                </a:lnTo>
                <a:lnTo>
                  <a:pt x="5500" y="214"/>
                </a:lnTo>
                <a:lnTo>
                  <a:pt x="5495" y="230"/>
                </a:lnTo>
                <a:lnTo>
                  <a:pt x="5488" y="244"/>
                </a:lnTo>
                <a:lnTo>
                  <a:pt x="5480" y="258"/>
                </a:lnTo>
                <a:lnTo>
                  <a:pt x="5470" y="270"/>
                </a:lnTo>
                <a:lnTo>
                  <a:pt x="5459" y="283"/>
                </a:lnTo>
                <a:lnTo>
                  <a:pt x="5446" y="293"/>
                </a:lnTo>
                <a:lnTo>
                  <a:pt x="5433" y="302"/>
                </a:lnTo>
                <a:lnTo>
                  <a:pt x="5419" y="309"/>
                </a:lnTo>
                <a:lnTo>
                  <a:pt x="5404" y="316"/>
                </a:lnTo>
                <a:lnTo>
                  <a:pt x="5387" y="321"/>
                </a:lnTo>
                <a:lnTo>
                  <a:pt x="5370" y="325"/>
                </a:lnTo>
                <a:lnTo>
                  <a:pt x="5352" y="327"/>
                </a:lnTo>
                <a:lnTo>
                  <a:pt x="5334" y="327"/>
                </a:lnTo>
                <a:lnTo>
                  <a:pt x="5314" y="327"/>
                </a:lnTo>
                <a:lnTo>
                  <a:pt x="5296" y="325"/>
                </a:lnTo>
                <a:lnTo>
                  <a:pt x="5279" y="321"/>
                </a:lnTo>
                <a:lnTo>
                  <a:pt x="5262" y="316"/>
                </a:lnTo>
                <a:lnTo>
                  <a:pt x="5247" y="309"/>
                </a:lnTo>
                <a:lnTo>
                  <a:pt x="5233" y="302"/>
                </a:lnTo>
                <a:lnTo>
                  <a:pt x="5219" y="293"/>
                </a:lnTo>
                <a:lnTo>
                  <a:pt x="5207" y="283"/>
                </a:lnTo>
                <a:lnTo>
                  <a:pt x="5196" y="270"/>
                </a:lnTo>
                <a:lnTo>
                  <a:pt x="5186" y="258"/>
                </a:lnTo>
                <a:lnTo>
                  <a:pt x="5178" y="244"/>
                </a:lnTo>
                <a:lnTo>
                  <a:pt x="5171" y="230"/>
                </a:lnTo>
                <a:lnTo>
                  <a:pt x="5165" y="214"/>
                </a:lnTo>
                <a:lnTo>
                  <a:pt x="5162" y="199"/>
                </a:lnTo>
                <a:lnTo>
                  <a:pt x="5159" y="181"/>
                </a:lnTo>
                <a:lnTo>
                  <a:pt x="5159" y="163"/>
                </a:lnTo>
                <a:lnTo>
                  <a:pt x="5159" y="145"/>
                </a:lnTo>
                <a:lnTo>
                  <a:pt x="5162" y="128"/>
                </a:lnTo>
                <a:lnTo>
                  <a:pt x="5165" y="113"/>
                </a:lnTo>
                <a:lnTo>
                  <a:pt x="5171" y="98"/>
                </a:lnTo>
                <a:lnTo>
                  <a:pt x="5178" y="83"/>
                </a:lnTo>
                <a:lnTo>
                  <a:pt x="5186" y="70"/>
                </a:lnTo>
                <a:lnTo>
                  <a:pt x="5196" y="57"/>
                </a:lnTo>
                <a:lnTo>
                  <a:pt x="5207" y="45"/>
                </a:lnTo>
                <a:lnTo>
                  <a:pt x="5219" y="35"/>
                </a:lnTo>
                <a:lnTo>
                  <a:pt x="5233" y="26"/>
                </a:lnTo>
                <a:lnTo>
                  <a:pt x="5247" y="17"/>
                </a:lnTo>
                <a:lnTo>
                  <a:pt x="5262" y="12"/>
                </a:lnTo>
                <a:lnTo>
                  <a:pt x="5279" y="6"/>
                </a:lnTo>
                <a:lnTo>
                  <a:pt x="5296" y="2"/>
                </a:lnTo>
                <a:lnTo>
                  <a:pt x="5314" y="1"/>
                </a:lnTo>
                <a:lnTo>
                  <a:pt x="5334" y="0"/>
                </a:lnTo>
                <a:lnTo>
                  <a:pt x="5352" y="1"/>
                </a:lnTo>
                <a:lnTo>
                  <a:pt x="5370" y="2"/>
                </a:lnTo>
                <a:lnTo>
                  <a:pt x="5387" y="6"/>
                </a:lnTo>
                <a:lnTo>
                  <a:pt x="5404" y="12"/>
                </a:lnTo>
                <a:lnTo>
                  <a:pt x="5419" y="17"/>
                </a:lnTo>
                <a:lnTo>
                  <a:pt x="5433" y="26"/>
                </a:lnTo>
                <a:lnTo>
                  <a:pt x="5446" y="35"/>
                </a:lnTo>
                <a:lnTo>
                  <a:pt x="5459" y="45"/>
                </a:lnTo>
                <a:lnTo>
                  <a:pt x="5470" y="57"/>
                </a:lnTo>
                <a:lnTo>
                  <a:pt x="5480" y="70"/>
                </a:lnTo>
                <a:lnTo>
                  <a:pt x="5488" y="84"/>
                </a:lnTo>
                <a:lnTo>
                  <a:pt x="5495" y="98"/>
                </a:lnTo>
                <a:lnTo>
                  <a:pt x="5500" y="113"/>
                </a:lnTo>
                <a:lnTo>
                  <a:pt x="5503" y="129"/>
                </a:lnTo>
                <a:lnTo>
                  <a:pt x="5505" y="145"/>
                </a:lnTo>
                <a:lnTo>
                  <a:pt x="5507" y="163"/>
                </a:lnTo>
                <a:close/>
                <a:moveTo>
                  <a:pt x="5507" y="1145"/>
                </a:moveTo>
                <a:lnTo>
                  <a:pt x="5159" y="1145"/>
                </a:lnTo>
                <a:lnTo>
                  <a:pt x="5159" y="401"/>
                </a:lnTo>
                <a:lnTo>
                  <a:pt x="5507" y="401"/>
                </a:lnTo>
                <a:lnTo>
                  <a:pt x="5507" y="1145"/>
                </a:lnTo>
                <a:close/>
                <a:moveTo>
                  <a:pt x="6158" y="661"/>
                </a:moveTo>
                <a:lnTo>
                  <a:pt x="6041" y="661"/>
                </a:lnTo>
                <a:lnTo>
                  <a:pt x="6041" y="1145"/>
                </a:lnTo>
                <a:lnTo>
                  <a:pt x="5694" y="1145"/>
                </a:lnTo>
                <a:lnTo>
                  <a:pt x="5694" y="661"/>
                </a:lnTo>
                <a:lnTo>
                  <a:pt x="5600" y="661"/>
                </a:lnTo>
                <a:lnTo>
                  <a:pt x="5600" y="401"/>
                </a:lnTo>
                <a:lnTo>
                  <a:pt x="5694" y="401"/>
                </a:lnTo>
                <a:lnTo>
                  <a:pt x="5694" y="150"/>
                </a:lnTo>
                <a:lnTo>
                  <a:pt x="6041" y="150"/>
                </a:lnTo>
                <a:lnTo>
                  <a:pt x="6041" y="401"/>
                </a:lnTo>
                <a:lnTo>
                  <a:pt x="6158" y="401"/>
                </a:lnTo>
                <a:lnTo>
                  <a:pt x="6158" y="661"/>
                </a:lnTo>
                <a:close/>
              </a:path>
            </a:pathLst>
          </a:custGeom>
          <a:solidFill>
            <a:srgbClr val="5B5B5B"/>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ru-RU"/>
          </a:p>
        </p:txBody>
      </p:sp>
      <p:sp>
        <p:nvSpPr>
          <p:cNvPr id="9" name="Нижний колонтитул 2"/>
          <p:cNvSpPr>
            <a:spLocks noGrp="1"/>
          </p:cNvSpPr>
          <p:nvPr>
            <p:ph type="ftr" sz="quarter" idx="11"/>
          </p:nvPr>
        </p:nvSpPr>
        <p:spPr>
          <a:xfrm>
            <a:off x="3124200" y="6356350"/>
            <a:ext cx="2895600" cy="365125"/>
          </a:xfrm>
        </p:spPr>
        <p:txBody>
          <a:bodyPr/>
          <a:lstStyle/>
          <a:p>
            <a:r>
              <a:rPr lang="en-IE" dirty="0"/>
              <a:t>www.oootranslit.ru</a:t>
            </a:r>
          </a:p>
        </p:txBody>
      </p:sp>
    </p:spTree>
    <p:extLst>
      <p:ext uri="{BB962C8B-B14F-4D97-AF65-F5344CB8AC3E}">
        <p14:creationId xmlns:p14="http://schemas.microsoft.com/office/powerpoint/2010/main" val="1810010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idx="4294967295"/>
          </p:nvPr>
        </p:nvSpPr>
        <p:spPr>
          <a:xfrm>
            <a:off x="1533378" y="477667"/>
            <a:ext cx="10134600" cy="746125"/>
          </a:xfrm>
        </p:spPr>
        <p:txBody>
          <a:bodyPr>
            <a:normAutofit/>
          </a:bodyPr>
          <a:lstStyle/>
          <a:p>
            <a:r>
              <a:rPr lang="en-US" sz="3200" b="1" dirty="0">
                <a:latin typeface="Times New Roman" panose="02020603050405020304" pitchFamily="18" charset="0"/>
                <a:cs typeface="Times New Roman" panose="02020603050405020304" pitchFamily="18" charset="0"/>
              </a:rPr>
              <a:t>Comparison of importation schemes</a:t>
            </a:r>
            <a:endParaRPr lang="ru-RU" sz="3200" b="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6493565" y="1223792"/>
            <a:ext cx="4837044" cy="5570756"/>
          </a:xfrm>
          <a:prstGeom prst="rect">
            <a:avLst/>
          </a:prstGeom>
          <a:noFill/>
        </p:spPr>
        <p:txBody>
          <a:bodyPr wrap="square" rtlCol="0">
            <a:spAutoFit/>
          </a:bodyPr>
          <a:lstStyle/>
          <a:p>
            <a:r>
              <a:rPr lang="en-US" sz="2000" b="1" dirty="0"/>
              <a:t>Second approach scheme</a:t>
            </a:r>
          </a:p>
          <a:p>
            <a:pPr marL="457200" indent="-457200">
              <a:buFont typeface="+mj-lt"/>
              <a:buAutoNum type="arabicPeriod"/>
            </a:pPr>
            <a:endParaRPr lang="en-US" sz="1600" dirty="0"/>
          </a:p>
          <a:p>
            <a:pPr marL="457200" indent="-457200">
              <a:buFont typeface="+mj-lt"/>
              <a:buAutoNum type="arabicPeriod"/>
            </a:pPr>
            <a:r>
              <a:rPr lang="en-US" sz="1600" dirty="0"/>
              <a:t>ND/Variation preparation (made by Service Provider). </a:t>
            </a:r>
          </a:p>
          <a:p>
            <a:pPr marL="457200" indent="-457200">
              <a:buFont typeface="+mj-lt"/>
              <a:buAutoNum type="arabicPeriod"/>
            </a:pPr>
            <a:r>
              <a:rPr lang="en-US" sz="1600" i="1" dirty="0">
                <a:solidFill>
                  <a:srgbClr val="C00000"/>
                </a:solidFill>
              </a:rPr>
              <a:t>Submission of the dossier, receipt of  calculation of needed products to the quality expertise (made by Service Provider).</a:t>
            </a:r>
          </a:p>
          <a:p>
            <a:pPr marL="457200" indent="-457200">
              <a:buFont typeface="+mj-lt"/>
              <a:buAutoNum type="arabicPeriod"/>
            </a:pPr>
            <a:r>
              <a:rPr lang="en-US" sz="1600" dirty="0"/>
              <a:t>Purchase order for samples of products, in-house reference standard (to the manufacturer’/MAH’s name) (made by Service Provider). </a:t>
            </a:r>
          </a:p>
          <a:p>
            <a:pPr marL="457200" indent="-457200">
              <a:buFont typeface="+mj-lt"/>
              <a:buAutoNum type="arabicPeriod"/>
            </a:pPr>
            <a:r>
              <a:rPr lang="en-US" sz="1600" dirty="0"/>
              <a:t>Order for </a:t>
            </a:r>
            <a:r>
              <a:rPr lang="en-US" sz="1600" dirty="0" err="1"/>
              <a:t>pharmacopoeial</a:t>
            </a:r>
            <a:r>
              <a:rPr lang="en-US" sz="1600" dirty="0"/>
              <a:t> standards or Sigma (</a:t>
            </a:r>
            <a:r>
              <a:rPr lang="en-US" sz="1600" dirty="0" err="1"/>
              <a:t>etc</a:t>
            </a:r>
            <a:r>
              <a:rPr lang="en-US" sz="1600" dirty="0"/>
              <a:t>) chemicals to local distributors. (made by Service Provider). </a:t>
            </a:r>
          </a:p>
          <a:p>
            <a:pPr marL="457200" indent="-457200">
              <a:buFont typeface="+mj-lt"/>
              <a:buAutoNum type="arabicPeriod"/>
            </a:pPr>
            <a:r>
              <a:rPr lang="en-US" sz="1600" dirty="0"/>
              <a:t>Shipment of samples (made by Manufacturer/MAH)</a:t>
            </a:r>
          </a:p>
          <a:p>
            <a:pPr marL="457200" indent="-457200">
              <a:buFont typeface="+mj-lt"/>
              <a:buAutoNum type="arabicPeriod"/>
            </a:pPr>
            <a:r>
              <a:rPr lang="en-US" sz="1600" dirty="0"/>
              <a:t>Custom clearance of API/FDF samples, information sharing with the manufacturer/MAH (made by Service Provider).</a:t>
            </a:r>
          </a:p>
          <a:p>
            <a:pPr marL="457200" indent="-457200">
              <a:buFont typeface="+mj-lt"/>
              <a:buAutoNum type="arabicPeriod"/>
            </a:pPr>
            <a:r>
              <a:rPr lang="en-US" sz="1600" dirty="0"/>
              <a:t>Submission samples to the Expert Organization (made by Service Provider)</a:t>
            </a:r>
          </a:p>
          <a:p>
            <a:pPr marL="457200" indent="-457200">
              <a:buFont typeface="+mj-lt"/>
              <a:buAutoNum type="arabicPeriod"/>
            </a:pPr>
            <a:endParaRPr lang="en-US" sz="1600" dirty="0"/>
          </a:p>
          <a:p>
            <a:endParaRPr lang="ru-RU" sz="1600" dirty="0"/>
          </a:p>
        </p:txBody>
      </p:sp>
      <p:sp>
        <p:nvSpPr>
          <p:cNvPr id="6" name="TextBox 5"/>
          <p:cNvSpPr txBox="1"/>
          <p:nvPr/>
        </p:nvSpPr>
        <p:spPr>
          <a:xfrm>
            <a:off x="980659" y="1223792"/>
            <a:ext cx="5287619" cy="5324535"/>
          </a:xfrm>
          <a:prstGeom prst="rect">
            <a:avLst/>
          </a:prstGeom>
          <a:noFill/>
        </p:spPr>
        <p:txBody>
          <a:bodyPr wrap="square" rtlCol="0">
            <a:spAutoFit/>
          </a:bodyPr>
          <a:lstStyle/>
          <a:p>
            <a:r>
              <a:rPr lang="en-US" sz="2000" b="1" dirty="0"/>
              <a:t>First approach scheme</a:t>
            </a:r>
          </a:p>
          <a:p>
            <a:pPr marL="457200" indent="-457200">
              <a:buFont typeface="+mj-lt"/>
              <a:buAutoNum type="arabicPeriod"/>
            </a:pPr>
            <a:endParaRPr lang="en-US" sz="1600" dirty="0"/>
          </a:p>
          <a:p>
            <a:pPr marL="457200" indent="-457200">
              <a:buFont typeface="+mj-lt"/>
              <a:buAutoNum type="arabicPeriod"/>
            </a:pPr>
            <a:r>
              <a:rPr lang="en-US" sz="1600" dirty="0"/>
              <a:t>ND/Variation preparation (made by Service Provider). </a:t>
            </a:r>
          </a:p>
          <a:p>
            <a:pPr marL="457200" indent="-457200">
              <a:buFont typeface="+mj-lt"/>
              <a:buAutoNum type="arabicPeriod"/>
            </a:pPr>
            <a:r>
              <a:rPr lang="en-US" sz="1600" dirty="0"/>
              <a:t>Calculation of necessary quantities for 3 analysis and confirmation with the manufacturer (made by Service Provider). </a:t>
            </a:r>
          </a:p>
          <a:p>
            <a:pPr marL="457200" indent="-457200">
              <a:buFont typeface="+mj-lt"/>
              <a:buAutoNum type="arabicPeriod"/>
            </a:pPr>
            <a:r>
              <a:rPr lang="en-US" sz="1600" dirty="0"/>
              <a:t>Purchase order for samples of products, in-house reference standard (to the manufacturer’/MAH’s name) (made by Service Provider). </a:t>
            </a:r>
          </a:p>
          <a:p>
            <a:pPr marL="457200" indent="-457200">
              <a:buFont typeface="+mj-lt"/>
              <a:buAutoNum type="arabicPeriod"/>
            </a:pPr>
            <a:r>
              <a:rPr lang="en-US" sz="1600" dirty="0"/>
              <a:t>Order for </a:t>
            </a:r>
            <a:r>
              <a:rPr lang="en-US" sz="1600" dirty="0" err="1"/>
              <a:t>pharmacopoeial</a:t>
            </a:r>
            <a:r>
              <a:rPr lang="en-US" sz="1600" dirty="0"/>
              <a:t> standards or Sigma (</a:t>
            </a:r>
            <a:r>
              <a:rPr lang="en-US" sz="1600" dirty="0" err="1"/>
              <a:t>etc</a:t>
            </a:r>
            <a:r>
              <a:rPr lang="en-US" sz="1600" dirty="0"/>
              <a:t>) chemicals to local distributors. (made by Service Provider). </a:t>
            </a:r>
          </a:p>
          <a:p>
            <a:pPr marL="457200" indent="-457200">
              <a:buFont typeface="+mj-lt"/>
              <a:buAutoNum type="arabicPeriod"/>
            </a:pPr>
            <a:r>
              <a:rPr lang="en-US" sz="1600" dirty="0"/>
              <a:t>Shipment of samples (made by Manufacturer/MAH)</a:t>
            </a:r>
          </a:p>
          <a:p>
            <a:pPr marL="457200" indent="-457200">
              <a:buFont typeface="+mj-lt"/>
              <a:buAutoNum type="arabicPeriod"/>
            </a:pPr>
            <a:r>
              <a:rPr lang="en-US" sz="1600" i="1" dirty="0">
                <a:solidFill>
                  <a:srgbClr val="C00000"/>
                </a:solidFill>
              </a:rPr>
              <a:t>Submission of the dossier (made by Service Provider)</a:t>
            </a:r>
          </a:p>
          <a:p>
            <a:pPr marL="457200" indent="-457200">
              <a:buFont typeface="+mj-lt"/>
              <a:buAutoNum type="arabicPeriod"/>
            </a:pPr>
            <a:r>
              <a:rPr lang="en-US" sz="1600" dirty="0"/>
              <a:t>Custom clearance of API/FDF samples, information sharing with the manufacturer/MAH (made by Service Provider).</a:t>
            </a:r>
          </a:p>
          <a:p>
            <a:pPr marL="457200" indent="-457200">
              <a:buFont typeface="+mj-lt"/>
              <a:buAutoNum type="arabicPeriod"/>
            </a:pPr>
            <a:r>
              <a:rPr lang="en-US" sz="1600" dirty="0"/>
              <a:t>Submission samples to the Expert Organization (made by Service Provider)</a:t>
            </a:r>
          </a:p>
          <a:p>
            <a:pPr marL="457200" indent="-457200">
              <a:buFont typeface="+mj-lt"/>
              <a:buAutoNum type="arabicPeriod"/>
            </a:pPr>
            <a:endParaRPr lang="en-US" sz="1600" dirty="0"/>
          </a:p>
          <a:p>
            <a:endParaRPr lang="ru-RU" sz="1600" dirty="0"/>
          </a:p>
        </p:txBody>
      </p:sp>
      <p:sp>
        <p:nvSpPr>
          <p:cNvPr id="2" name="Номер слайда 1"/>
          <p:cNvSpPr>
            <a:spLocks noGrp="1"/>
          </p:cNvSpPr>
          <p:nvPr>
            <p:ph type="sldNum" sz="quarter" idx="12"/>
          </p:nvPr>
        </p:nvSpPr>
        <p:spPr/>
        <p:txBody>
          <a:bodyPr/>
          <a:lstStyle/>
          <a:p>
            <a:fld id="{64BF11F5-AD34-4BA0-84B5-3DB247FFA5BF}" type="slidenum">
              <a:rPr lang="ru-RU" smtClean="0"/>
              <a:t>3</a:t>
            </a:fld>
            <a:endParaRPr lang="ru-RU"/>
          </a:p>
        </p:txBody>
      </p:sp>
      <p:sp>
        <p:nvSpPr>
          <p:cNvPr id="7" name="Freeform 193"/>
          <p:cNvSpPr>
            <a:spLocks noEditPoints="1"/>
          </p:cNvSpPr>
          <p:nvPr/>
        </p:nvSpPr>
        <p:spPr bwMode="auto">
          <a:xfrm>
            <a:off x="251520" y="196526"/>
            <a:ext cx="1080120" cy="288033"/>
          </a:xfrm>
          <a:custGeom>
            <a:avLst/>
            <a:gdLst>
              <a:gd name="T0" fmla="*/ 1456 w 6158"/>
              <a:gd name="T1" fmla="*/ 660 h 1176"/>
              <a:gd name="T2" fmla="*/ 1299 w 6158"/>
              <a:gd name="T3" fmla="*/ 660 h 1176"/>
              <a:gd name="T4" fmla="*/ 1216 w 6158"/>
              <a:gd name="T5" fmla="*/ 796 h 1176"/>
              <a:gd name="T6" fmla="*/ 1231 w 6158"/>
              <a:gd name="T7" fmla="*/ 464 h 1176"/>
              <a:gd name="T8" fmla="*/ 1348 w 6158"/>
              <a:gd name="T9" fmla="*/ 385 h 1176"/>
              <a:gd name="T10" fmla="*/ 2085 w 6158"/>
              <a:gd name="T11" fmla="*/ 1145 h 1176"/>
              <a:gd name="T12" fmla="*/ 1966 w 6158"/>
              <a:gd name="T13" fmla="*/ 1152 h 1176"/>
              <a:gd name="T14" fmla="*/ 1774 w 6158"/>
              <a:gd name="T15" fmla="*/ 1173 h 1176"/>
              <a:gd name="T16" fmla="*/ 1625 w 6158"/>
              <a:gd name="T17" fmla="*/ 1106 h 1176"/>
              <a:gd name="T18" fmla="*/ 1517 w 6158"/>
              <a:gd name="T19" fmla="*/ 957 h 1176"/>
              <a:gd name="T20" fmla="*/ 1484 w 6158"/>
              <a:gd name="T21" fmla="*/ 747 h 1176"/>
              <a:gd name="T22" fmla="*/ 1533 w 6158"/>
              <a:gd name="T23" fmla="*/ 543 h 1176"/>
              <a:gd name="T24" fmla="*/ 1652 w 6158"/>
              <a:gd name="T25" fmla="*/ 414 h 1176"/>
              <a:gd name="T26" fmla="*/ 1808 w 6158"/>
              <a:gd name="T27" fmla="*/ 368 h 1176"/>
              <a:gd name="T28" fmla="*/ 1983 w 6158"/>
              <a:gd name="T29" fmla="*/ 412 h 1176"/>
              <a:gd name="T30" fmla="*/ 2411 w 6158"/>
              <a:gd name="T31" fmla="*/ 1145 h 1176"/>
              <a:gd name="T32" fmla="*/ 2039 w 6158"/>
              <a:gd name="T33" fmla="*/ 661 h 1176"/>
              <a:gd name="T34" fmla="*/ 1911 w 6158"/>
              <a:gd name="T35" fmla="*/ 636 h 1176"/>
              <a:gd name="T36" fmla="*/ 1830 w 6158"/>
              <a:gd name="T37" fmla="*/ 724 h 1176"/>
              <a:gd name="T38" fmla="*/ 1851 w 6158"/>
              <a:gd name="T39" fmla="*/ 868 h 1176"/>
              <a:gd name="T40" fmla="*/ 1969 w 6158"/>
              <a:gd name="T41" fmla="*/ 912 h 1176"/>
              <a:gd name="T42" fmla="*/ 2071 w 6158"/>
              <a:gd name="T43" fmla="*/ 842 h 1176"/>
              <a:gd name="T44" fmla="*/ 3067 w 6158"/>
              <a:gd name="T45" fmla="*/ 685 h 1176"/>
              <a:gd name="T46" fmla="*/ 3022 w 6158"/>
              <a:gd name="T47" fmla="*/ 636 h 1176"/>
              <a:gd name="T48" fmla="*/ 2947 w 6158"/>
              <a:gd name="T49" fmla="*/ 668 h 1176"/>
              <a:gd name="T50" fmla="*/ 2580 w 6158"/>
              <a:gd name="T51" fmla="*/ 1145 h 1176"/>
              <a:gd name="T52" fmla="*/ 3005 w 6158"/>
              <a:gd name="T53" fmla="*/ 413 h 1176"/>
              <a:gd name="T54" fmla="*/ 3176 w 6158"/>
              <a:gd name="T55" fmla="*/ 371 h 1176"/>
              <a:gd name="T56" fmla="*/ 3301 w 6158"/>
              <a:gd name="T57" fmla="*/ 415 h 1176"/>
              <a:gd name="T58" fmla="*/ 3390 w 6158"/>
              <a:gd name="T59" fmla="*/ 529 h 1176"/>
              <a:gd name="T60" fmla="*/ 3418 w 6158"/>
              <a:gd name="T61" fmla="*/ 1145 h 1176"/>
              <a:gd name="T62" fmla="*/ 4137 w 6158"/>
              <a:gd name="T63" fmla="*/ 1075 h 1176"/>
              <a:gd name="T64" fmla="*/ 3957 w 6158"/>
              <a:gd name="T65" fmla="*/ 1164 h 1176"/>
              <a:gd name="T66" fmla="*/ 3631 w 6158"/>
              <a:gd name="T67" fmla="*/ 1152 h 1176"/>
              <a:gd name="T68" fmla="*/ 3637 w 6158"/>
              <a:gd name="T69" fmla="*/ 913 h 1176"/>
              <a:gd name="T70" fmla="*/ 3838 w 6158"/>
              <a:gd name="T71" fmla="*/ 941 h 1176"/>
              <a:gd name="T72" fmla="*/ 3852 w 6158"/>
              <a:gd name="T73" fmla="*/ 898 h 1176"/>
              <a:gd name="T74" fmla="*/ 3721 w 6158"/>
              <a:gd name="T75" fmla="*/ 850 h 1176"/>
              <a:gd name="T76" fmla="*/ 3565 w 6158"/>
              <a:gd name="T77" fmla="*/ 764 h 1176"/>
              <a:gd name="T78" fmla="*/ 3528 w 6158"/>
              <a:gd name="T79" fmla="*/ 635 h 1176"/>
              <a:gd name="T80" fmla="*/ 3562 w 6158"/>
              <a:gd name="T81" fmla="*/ 510 h 1176"/>
              <a:gd name="T82" fmla="*/ 3669 w 6158"/>
              <a:gd name="T83" fmla="*/ 415 h 1176"/>
              <a:gd name="T84" fmla="*/ 3845 w 6158"/>
              <a:gd name="T85" fmla="*/ 371 h 1176"/>
              <a:gd name="T86" fmla="*/ 4142 w 6158"/>
              <a:gd name="T87" fmla="*/ 423 h 1176"/>
              <a:gd name="T88" fmla="*/ 3964 w 6158"/>
              <a:gd name="T89" fmla="*/ 585 h 1176"/>
              <a:gd name="T90" fmla="*/ 3860 w 6158"/>
              <a:gd name="T91" fmla="*/ 608 h 1176"/>
              <a:gd name="T92" fmla="*/ 3889 w 6158"/>
              <a:gd name="T93" fmla="*/ 660 h 1176"/>
              <a:gd name="T94" fmla="*/ 4100 w 6158"/>
              <a:gd name="T95" fmla="*/ 715 h 1176"/>
              <a:gd name="T96" fmla="*/ 4199 w 6158"/>
              <a:gd name="T97" fmla="*/ 882 h 1176"/>
              <a:gd name="T98" fmla="*/ 5505 w 6158"/>
              <a:gd name="T99" fmla="*/ 181 h 1176"/>
              <a:gd name="T100" fmla="*/ 5419 w 6158"/>
              <a:gd name="T101" fmla="*/ 309 h 1176"/>
              <a:gd name="T102" fmla="*/ 5247 w 6158"/>
              <a:gd name="T103" fmla="*/ 309 h 1176"/>
              <a:gd name="T104" fmla="*/ 5159 w 6158"/>
              <a:gd name="T105" fmla="*/ 181 h 1176"/>
              <a:gd name="T106" fmla="*/ 5219 w 6158"/>
              <a:gd name="T107" fmla="*/ 35 h 1176"/>
              <a:gd name="T108" fmla="*/ 5387 w 6158"/>
              <a:gd name="T109" fmla="*/ 6 h 1176"/>
              <a:gd name="T110" fmla="*/ 5500 w 6158"/>
              <a:gd name="T111" fmla="*/ 113 h 1176"/>
              <a:gd name="T112" fmla="*/ 6041 w 6158"/>
              <a:gd name="T113" fmla="*/ 661 h 1176"/>
              <a:gd name="T114" fmla="*/ 6158 w 6158"/>
              <a:gd name="T115" fmla="*/ 401 h 1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6158" h="1176">
                <a:moveTo>
                  <a:pt x="827" y="396"/>
                </a:moveTo>
                <a:lnTo>
                  <a:pt x="603" y="396"/>
                </a:lnTo>
                <a:lnTo>
                  <a:pt x="603" y="1145"/>
                </a:lnTo>
                <a:lnTo>
                  <a:pt x="223" y="1145"/>
                </a:lnTo>
                <a:lnTo>
                  <a:pt x="223" y="396"/>
                </a:lnTo>
                <a:lnTo>
                  <a:pt x="0" y="396"/>
                </a:lnTo>
                <a:lnTo>
                  <a:pt x="0" y="90"/>
                </a:lnTo>
                <a:lnTo>
                  <a:pt x="827" y="90"/>
                </a:lnTo>
                <a:lnTo>
                  <a:pt x="827" y="396"/>
                </a:lnTo>
                <a:close/>
                <a:moveTo>
                  <a:pt x="1456" y="660"/>
                </a:moveTo>
                <a:lnTo>
                  <a:pt x="1448" y="656"/>
                </a:lnTo>
                <a:lnTo>
                  <a:pt x="1438" y="654"/>
                </a:lnTo>
                <a:lnTo>
                  <a:pt x="1429" y="650"/>
                </a:lnTo>
                <a:lnTo>
                  <a:pt x="1417" y="649"/>
                </a:lnTo>
                <a:lnTo>
                  <a:pt x="1393" y="646"/>
                </a:lnTo>
                <a:lnTo>
                  <a:pt x="1365" y="646"/>
                </a:lnTo>
                <a:lnTo>
                  <a:pt x="1347" y="646"/>
                </a:lnTo>
                <a:lnTo>
                  <a:pt x="1330" y="649"/>
                </a:lnTo>
                <a:lnTo>
                  <a:pt x="1314" y="653"/>
                </a:lnTo>
                <a:lnTo>
                  <a:pt x="1299" y="660"/>
                </a:lnTo>
                <a:lnTo>
                  <a:pt x="1286" y="668"/>
                </a:lnTo>
                <a:lnTo>
                  <a:pt x="1273" y="677"/>
                </a:lnTo>
                <a:lnTo>
                  <a:pt x="1262" y="689"/>
                </a:lnTo>
                <a:lnTo>
                  <a:pt x="1250" y="701"/>
                </a:lnTo>
                <a:lnTo>
                  <a:pt x="1242" y="715"/>
                </a:lnTo>
                <a:lnTo>
                  <a:pt x="1235" y="729"/>
                </a:lnTo>
                <a:lnTo>
                  <a:pt x="1228" y="745"/>
                </a:lnTo>
                <a:lnTo>
                  <a:pt x="1223" y="761"/>
                </a:lnTo>
                <a:lnTo>
                  <a:pt x="1218" y="777"/>
                </a:lnTo>
                <a:lnTo>
                  <a:pt x="1216" y="796"/>
                </a:lnTo>
                <a:lnTo>
                  <a:pt x="1214" y="814"/>
                </a:lnTo>
                <a:lnTo>
                  <a:pt x="1214" y="834"/>
                </a:lnTo>
                <a:lnTo>
                  <a:pt x="1214" y="1145"/>
                </a:lnTo>
                <a:lnTo>
                  <a:pt x="867" y="1145"/>
                </a:lnTo>
                <a:lnTo>
                  <a:pt x="867" y="401"/>
                </a:lnTo>
                <a:lnTo>
                  <a:pt x="1203" y="401"/>
                </a:lnTo>
                <a:lnTo>
                  <a:pt x="1203" y="506"/>
                </a:lnTo>
                <a:lnTo>
                  <a:pt x="1213" y="491"/>
                </a:lnTo>
                <a:lnTo>
                  <a:pt x="1222" y="477"/>
                </a:lnTo>
                <a:lnTo>
                  <a:pt x="1231" y="464"/>
                </a:lnTo>
                <a:lnTo>
                  <a:pt x="1242" y="451"/>
                </a:lnTo>
                <a:lnTo>
                  <a:pt x="1252" y="440"/>
                </a:lnTo>
                <a:lnTo>
                  <a:pt x="1263" y="429"/>
                </a:lnTo>
                <a:lnTo>
                  <a:pt x="1273" y="420"/>
                </a:lnTo>
                <a:lnTo>
                  <a:pt x="1285" y="412"/>
                </a:lnTo>
                <a:lnTo>
                  <a:pt x="1298" y="405"/>
                </a:lnTo>
                <a:lnTo>
                  <a:pt x="1310" y="398"/>
                </a:lnTo>
                <a:lnTo>
                  <a:pt x="1323" y="393"/>
                </a:lnTo>
                <a:lnTo>
                  <a:pt x="1335" y="389"/>
                </a:lnTo>
                <a:lnTo>
                  <a:pt x="1348" y="385"/>
                </a:lnTo>
                <a:lnTo>
                  <a:pt x="1362" y="383"/>
                </a:lnTo>
                <a:lnTo>
                  <a:pt x="1376" y="382"/>
                </a:lnTo>
                <a:lnTo>
                  <a:pt x="1390" y="380"/>
                </a:lnTo>
                <a:lnTo>
                  <a:pt x="1409" y="382"/>
                </a:lnTo>
                <a:lnTo>
                  <a:pt x="1427" y="384"/>
                </a:lnTo>
                <a:lnTo>
                  <a:pt x="1442" y="389"/>
                </a:lnTo>
                <a:lnTo>
                  <a:pt x="1456" y="396"/>
                </a:lnTo>
                <a:lnTo>
                  <a:pt x="1456" y="660"/>
                </a:lnTo>
                <a:close/>
                <a:moveTo>
                  <a:pt x="2411" y="1145"/>
                </a:moveTo>
                <a:lnTo>
                  <a:pt x="2085" y="1145"/>
                </a:lnTo>
                <a:lnTo>
                  <a:pt x="2085" y="1044"/>
                </a:lnTo>
                <a:lnTo>
                  <a:pt x="2074" y="1060"/>
                </a:lnTo>
                <a:lnTo>
                  <a:pt x="2064" y="1075"/>
                </a:lnTo>
                <a:lnTo>
                  <a:pt x="2052" y="1089"/>
                </a:lnTo>
                <a:lnTo>
                  <a:pt x="2041" y="1102"/>
                </a:lnTo>
                <a:lnTo>
                  <a:pt x="2027" y="1113"/>
                </a:lnTo>
                <a:lnTo>
                  <a:pt x="2012" y="1125"/>
                </a:lnTo>
                <a:lnTo>
                  <a:pt x="1997" y="1134"/>
                </a:lnTo>
                <a:lnTo>
                  <a:pt x="1982" y="1144"/>
                </a:lnTo>
                <a:lnTo>
                  <a:pt x="1966" y="1152"/>
                </a:lnTo>
                <a:lnTo>
                  <a:pt x="1948" y="1158"/>
                </a:lnTo>
                <a:lnTo>
                  <a:pt x="1929" y="1163"/>
                </a:lnTo>
                <a:lnTo>
                  <a:pt x="1911" y="1168"/>
                </a:lnTo>
                <a:lnTo>
                  <a:pt x="1891" y="1171"/>
                </a:lnTo>
                <a:lnTo>
                  <a:pt x="1870" y="1175"/>
                </a:lnTo>
                <a:lnTo>
                  <a:pt x="1849" y="1176"/>
                </a:lnTo>
                <a:lnTo>
                  <a:pt x="1825" y="1176"/>
                </a:lnTo>
                <a:lnTo>
                  <a:pt x="1808" y="1176"/>
                </a:lnTo>
                <a:lnTo>
                  <a:pt x="1791" y="1175"/>
                </a:lnTo>
                <a:lnTo>
                  <a:pt x="1774" y="1173"/>
                </a:lnTo>
                <a:lnTo>
                  <a:pt x="1758" y="1170"/>
                </a:lnTo>
                <a:lnTo>
                  <a:pt x="1741" y="1167"/>
                </a:lnTo>
                <a:lnTo>
                  <a:pt x="1726" y="1162"/>
                </a:lnTo>
                <a:lnTo>
                  <a:pt x="1710" y="1156"/>
                </a:lnTo>
                <a:lnTo>
                  <a:pt x="1696" y="1151"/>
                </a:lnTo>
                <a:lnTo>
                  <a:pt x="1680" y="1144"/>
                </a:lnTo>
                <a:lnTo>
                  <a:pt x="1666" y="1135"/>
                </a:lnTo>
                <a:lnTo>
                  <a:pt x="1652" y="1126"/>
                </a:lnTo>
                <a:lnTo>
                  <a:pt x="1638" y="1117"/>
                </a:lnTo>
                <a:lnTo>
                  <a:pt x="1625" y="1106"/>
                </a:lnTo>
                <a:lnTo>
                  <a:pt x="1613" y="1096"/>
                </a:lnTo>
                <a:lnTo>
                  <a:pt x="1600" y="1083"/>
                </a:lnTo>
                <a:lnTo>
                  <a:pt x="1587" y="1070"/>
                </a:lnTo>
                <a:lnTo>
                  <a:pt x="1575" y="1056"/>
                </a:lnTo>
                <a:lnTo>
                  <a:pt x="1563" y="1041"/>
                </a:lnTo>
                <a:lnTo>
                  <a:pt x="1552" y="1026"/>
                </a:lnTo>
                <a:lnTo>
                  <a:pt x="1542" y="1010"/>
                </a:lnTo>
                <a:lnTo>
                  <a:pt x="1533" y="992"/>
                </a:lnTo>
                <a:lnTo>
                  <a:pt x="1524" y="975"/>
                </a:lnTo>
                <a:lnTo>
                  <a:pt x="1517" y="957"/>
                </a:lnTo>
                <a:lnTo>
                  <a:pt x="1510" y="939"/>
                </a:lnTo>
                <a:lnTo>
                  <a:pt x="1504" y="920"/>
                </a:lnTo>
                <a:lnTo>
                  <a:pt x="1498" y="900"/>
                </a:lnTo>
                <a:lnTo>
                  <a:pt x="1493" y="881"/>
                </a:lnTo>
                <a:lnTo>
                  <a:pt x="1490" y="860"/>
                </a:lnTo>
                <a:lnTo>
                  <a:pt x="1487" y="838"/>
                </a:lnTo>
                <a:lnTo>
                  <a:pt x="1485" y="817"/>
                </a:lnTo>
                <a:lnTo>
                  <a:pt x="1484" y="793"/>
                </a:lnTo>
                <a:lnTo>
                  <a:pt x="1484" y="771"/>
                </a:lnTo>
                <a:lnTo>
                  <a:pt x="1484" y="747"/>
                </a:lnTo>
                <a:lnTo>
                  <a:pt x="1485" y="724"/>
                </a:lnTo>
                <a:lnTo>
                  <a:pt x="1487" y="700"/>
                </a:lnTo>
                <a:lnTo>
                  <a:pt x="1490" y="678"/>
                </a:lnTo>
                <a:lnTo>
                  <a:pt x="1493" y="657"/>
                </a:lnTo>
                <a:lnTo>
                  <a:pt x="1498" y="636"/>
                </a:lnTo>
                <a:lnTo>
                  <a:pt x="1504" y="617"/>
                </a:lnTo>
                <a:lnTo>
                  <a:pt x="1510" y="597"/>
                </a:lnTo>
                <a:lnTo>
                  <a:pt x="1517" y="578"/>
                </a:lnTo>
                <a:lnTo>
                  <a:pt x="1525" y="561"/>
                </a:lnTo>
                <a:lnTo>
                  <a:pt x="1533" y="543"/>
                </a:lnTo>
                <a:lnTo>
                  <a:pt x="1542" y="526"/>
                </a:lnTo>
                <a:lnTo>
                  <a:pt x="1553" y="511"/>
                </a:lnTo>
                <a:lnTo>
                  <a:pt x="1563" y="494"/>
                </a:lnTo>
                <a:lnTo>
                  <a:pt x="1575" y="480"/>
                </a:lnTo>
                <a:lnTo>
                  <a:pt x="1588" y="466"/>
                </a:lnTo>
                <a:lnTo>
                  <a:pt x="1600" y="454"/>
                </a:lnTo>
                <a:lnTo>
                  <a:pt x="1613" y="443"/>
                </a:lnTo>
                <a:lnTo>
                  <a:pt x="1625" y="433"/>
                </a:lnTo>
                <a:lnTo>
                  <a:pt x="1638" y="423"/>
                </a:lnTo>
                <a:lnTo>
                  <a:pt x="1652" y="414"/>
                </a:lnTo>
                <a:lnTo>
                  <a:pt x="1665" y="406"/>
                </a:lnTo>
                <a:lnTo>
                  <a:pt x="1680" y="399"/>
                </a:lnTo>
                <a:lnTo>
                  <a:pt x="1694" y="392"/>
                </a:lnTo>
                <a:lnTo>
                  <a:pt x="1710" y="386"/>
                </a:lnTo>
                <a:lnTo>
                  <a:pt x="1725" y="382"/>
                </a:lnTo>
                <a:lnTo>
                  <a:pt x="1741" y="377"/>
                </a:lnTo>
                <a:lnTo>
                  <a:pt x="1758" y="373"/>
                </a:lnTo>
                <a:lnTo>
                  <a:pt x="1774" y="371"/>
                </a:lnTo>
                <a:lnTo>
                  <a:pt x="1790" y="369"/>
                </a:lnTo>
                <a:lnTo>
                  <a:pt x="1808" y="368"/>
                </a:lnTo>
                <a:lnTo>
                  <a:pt x="1825" y="368"/>
                </a:lnTo>
                <a:lnTo>
                  <a:pt x="1845" y="368"/>
                </a:lnTo>
                <a:lnTo>
                  <a:pt x="1865" y="370"/>
                </a:lnTo>
                <a:lnTo>
                  <a:pt x="1884" y="372"/>
                </a:lnTo>
                <a:lnTo>
                  <a:pt x="1901" y="376"/>
                </a:lnTo>
                <a:lnTo>
                  <a:pt x="1919" y="382"/>
                </a:lnTo>
                <a:lnTo>
                  <a:pt x="1936" y="387"/>
                </a:lnTo>
                <a:lnTo>
                  <a:pt x="1953" y="394"/>
                </a:lnTo>
                <a:lnTo>
                  <a:pt x="1968" y="403"/>
                </a:lnTo>
                <a:lnTo>
                  <a:pt x="1983" y="412"/>
                </a:lnTo>
                <a:lnTo>
                  <a:pt x="1998" y="422"/>
                </a:lnTo>
                <a:lnTo>
                  <a:pt x="2012" y="433"/>
                </a:lnTo>
                <a:lnTo>
                  <a:pt x="2025" y="446"/>
                </a:lnTo>
                <a:lnTo>
                  <a:pt x="2038" y="460"/>
                </a:lnTo>
                <a:lnTo>
                  <a:pt x="2051" y="473"/>
                </a:lnTo>
                <a:lnTo>
                  <a:pt x="2063" y="490"/>
                </a:lnTo>
                <a:lnTo>
                  <a:pt x="2073" y="506"/>
                </a:lnTo>
                <a:lnTo>
                  <a:pt x="2073" y="401"/>
                </a:lnTo>
                <a:lnTo>
                  <a:pt x="2411" y="401"/>
                </a:lnTo>
                <a:lnTo>
                  <a:pt x="2411" y="1145"/>
                </a:lnTo>
                <a:close/>
                <a:moveTo>
                  <a:pt x="2085" y="771"/>
                </a:moveTo>
                <a:lnTo>
                  <a:pt x="2084" y="755"/>
                </a:lnTo>
                <a:lnTo>
                  <a:pt x="2083" y="741"/>
                </a:lnTo>
                <a:lnTo>
                  <a:pt x="2079" y="727"/>
                </a:lnTo>
                <a:lnTo>
                  <a:pt x="2076" y="714"/>
                </a:lnTo>
                <a:lnTo>
                  <a:pt x="2071" y="701"/>
                </a:lnTo>
                <a:lnTo>
                  <a:pt x="2065" y="690"/>
                </a:lnTo>
                <a:lnTo>
                  <a:pt x="2057" y="679"/>
                </a:lnTo>
                <a:lnTo>
                  <a:pt x="2049" y="670"/>
                </a:lnTo>
                <a:lnTo>
                  <a:pt x="2039" y="661"/>
                </a:lnTo>
                <a:lnTo>
                  <a:pt x="2030" y="653"/>
                </a:lnTo>
                <a:lnTo>
                  <a:pt x="2020" y="647"/>
                </a:lnTo>
                <a:lnTo>
                  <a:pt x="2008" y="641"/>
                </a:lnTo>
                <a:lnTo>
                  <a:pt x="1996" y="638"/>
                </a:lnTo>
                <a:lnTo>
                  <a:pt x="1983" y="634"/>
                </a:lnTo>
                <a:lnTo>
                  <a:pt x="1969" y="633"/>
                </a:lnTo>
                <a:lnTo>
                  <a:pt x="1955" y="632"/>
                </a:lnTo>
                <a:lnTo>
                  <a:pt x="1940" y="633"/>
                </a:lnTo>
                <a:lnTo>
                  <a:pt x="1925" y="634"/>
                </a:lnTo>
                <a:lnTo>
                  <a:pt x="1911" y="636"/>
                </a:lnTo>
                <a:lnTo>
                  <a:pt x="1899" y="641"/>
                </a:lnTo>
                <a:lnTo>
                  <a:pt x="1887" y="646"/>
                </a:lnTo>
                <a:lnTo>
                  <a:pt x="1877" y="651"/>
                </a:lnTo>
                <a:lnTo>
                  <a:pt x="1866" y="658"/>
                </a:lnTo>
                <a:lnTo>
                  <a:pt x="1858" y="667"/>
                </a:lnTo>
                <a:lnTo>
                  <a:pt x="1851" y="676"/>
                </a:lnTo>
                <a:lnTo>
                  <a:pt x="1844" y="686"/>
                </a:lnTo>
                <a:lnTo>
                  <a:pt x="1838" y="698"/>
                </a:lnTo>
                <a:lnTo>
                  <a:pt x="1834" y="710"/>
                </a:lnTo>
                <a:lnTo>
                  <a:pt x="1830" y="724"/>
                </a:lnTo>
                <a:lnTo>
                  <a:pt x="1828" y="739"/>
                </a:lnTo>
                <a:lnTo>
                  <a:pt x="1827" y="754"/>
                </a:lnTo>
                <a:lnTo>
                  <a:pt x="1825" y="771"/>
                </a:lnTo>
                <a:lnTo>
                  <a:pt x="1827" y="788"/>
                </a:lnTo>
                <a:lnTo>
                  <a:pt x="1828" y="804"/>
                </a:lnTo>
                <a:lnTo>
                  <a:pt x="1830" y="819"/>
                </a:lnTo>
                <a:lnTo>
                  <a:pt x="1834" y="833"/>
                </a:lnTo>
                <a:lnTo>
                  <a:pt x="1838" y="846"/>
                </a:lnTo>
                <a:lnTo>
                  <a:pt x="1844" y="857"/>
                </a:lnTo>
                <a:lnTo>
                  <a:pt x="1851" y="868"/>
                </a:lnTo>
                <a:lnTo>
                  <a:pt x="1858" y="877"/>
                </a:lnTo>
                <a:lnTo>
                  <a:pt x="1866" y="885"/>
                </a:lnTo>
                <a:lnTo>
                  <a:pt x="1877" y="892"/>
                </a:lnTo>
                <a:lnTo>
                  <a:pt x="1887" y="898"/>
                </a:lnTo>
                <a:lnTo>
                  <a:pt x="1899" y="903"/>
                </a:lnTo>
                <a:lnTo>
                  <a:pt x="1911" y="907"/>
                </a:lnTo>
                <a:lnTo>
                  <a:pt x="1925" y="910"/>
                </a:lnTo>
                <a:lnTo>
                  <a:pt x="1940" y="912"/>
                </a:lnTo>
                <a:lnTo>
                  <a:pt x="1955" y="912"/>
                </a:lnTo>
                <a:lnTo>
                  <a:pt x="1969" y="912"/>
                </a:lnTo>
                <a:lnTo>
                  <a:pt x="1983" y="910"/>
                </a:lnTo>
                <a:lnTo>
                  <a:pt x="1996" y="907"/>
                </a:lnTo>
                <a:lnTo>
                  <a:pt x="2008" y="903"/>
                </a:lnTo>
                <a:lnTo>
                  <a:pt x="2020" y="898"/>
                </a:lnTo>
                <a:lnTo>
                  <a:pt x="2030" y="891"/>
                </a:lnTo>
                <a:lnTo>
                  <a:pt x="2041" y="884"/>
                </a:lnTo>
                <a:lnTo>
                  <a:pt x="2049" y="875"/>
                </a:lnTo>
                <a:lnTo>
                  <a:pt x="2058" y="866"/>
                </a:lnTo>
                <a:lnTo>
                  <a:pt x="2065" y="854"/>
                </a:lnTo>
                <a:lnTo>
                  <a:pt x="2071" y="842"/>
                </a:lnTo>
                <a:lnTo>
                  <a:pt x="2076" y="831"/>
                </a:lnTo>
                <a:lnTo>
                  <a:pt x="2079" y="817"/>
                </a:lnTo>
                <a:lnTo>
                  <a:pt x="2083" y="803"/>
                </a:lnTo>
                <a:lnTo>
                  <a:pt x="2084" y="788"/>
                </a:lnTo>
                <a:lnTo>
                  <a:pt x="2085" y="771"/>
                </a:lnTo>
                <a:close/>
                <a:moveTo>
                  <a:pt x="3418" y="1145"/>
                </a:moveTo>
                <a:lnTo>
                  <a:pt x="3071" y="1145"/>
                </a:lnTo>
                <a:lnTo>
                  <a:pt x="3071" y="725"/>
                </a:lnTo>
                <a:lnTo>
                  <a:pt x="3070" y="704"/>
                </a:lnTo>
                <a:lnTo>
                  <a:pt x="3067" y="685"/>
                </a:lnTo>
                <a:lnTo>
                  <a:pt x="3065" y="677"/>
                </a:lnTo>
                <a:lnTo>
                  <a:pt x="3061" y="670"/>
                </a:lnTo>
                <a:lnTo>
                  <a:pt x="3059" y="663"/>
                </a:lnTo>
                <a:lnTo>
                  <a:pt x="3054" y="657"/>
                </a:lnTo>
                <a:lnTo>
                  <a:pt x="3051" y="653"/>
                </a:lnTo>
                <a:lnTo>
                  <a:pt x="3046" y="648"/>
                </a:lnTo>
                <a:lnTo>
                  <a:pt x="3040" y="644"/>
                </a:lnTo>
                <a:lnTo>
                  <a:pt x="3035" y="641"/>
                </a:lnTo>
                <a:lnTo>
                  <a:pt x="3029" y="639"/>
                </a:lnTo>
                <a:lnTo>
                  <a:pt x="3022" y="636"/>
                </a:lnTo>
                <a:lnTo>
                  <a:pt x="3015" y="635"/>
                </a:lnTo>
                <a:lnTo>
                  <a:pt x="3006" y="635"/>
                </a:lnTo>
                <a:lnTo>
                  <a:pt x="2997" y="636"/>
                </a:lnTo>
                <a:lnTo>
                  <a:pt x="2988" y="638"/>
                </a:lnTo>
                <a:lnTo>
                  <a:pt x="2980" y="640"/>
                </a:lnTo>
                <a:lnTo>
                  <a:pt x="2973" y="643"/>
                </a:lnTo>
                <a:lnTo>
                  <a:pt x="2964" y="648"/>
                </a:lnTo>
                <a:lnTo>
                  <a:pt x="2959" y="654"/>
                </a:lnTo>
                <a:lnTo>
                  <a:pt x="2953" y="661"/>
                </a:lnTo>
                <a:lnTo>
                  <a:pt x="2947" y="668"/>
                </a:lnTo>
                <a:lnTo>
                  <a:pt x="2942" y="677"/>
                </a:lnTo>
                <a:lnTo>
                  <a:pt x="2939" y="686"/>
                </a:lnTo>
                <a:lnTo>
                  <a:pt x="2935" y="697"/>
                </a:lnTo>
                <a:lnTo>
                  <a:pt x="2933" y="710"/>
                </a:lnTo>
                <a:lnTo>
                  <a:pt x="2930" y="722"/>
                </a:lnTo>
                <a:lnTo>
                  <a:pt x="2928" y="736"/>
                </a:lnTo>
                <a:lnTo>
                  <a:pt x="2928" y="750"/>
                </a:lnTo>
                <a:lnTo>
                  <a:pt x="2927" y="767"/>
                </a:lnTo>
                <a:lnTo>
                  <a:pt x="2927" y="1145"/>
                </a:lnTo>
                <a:lnTo>
                  <a:pt x="2580" y="1145"/>
                </a:lnTo>
                <a:lnTo>
                  <a:pt x="2580" y="401"/>
                </a:lnTo>
                <a:lnTo>
                  <a:pt x="2915" y="401"/>
                </a:lnTo>
                <a:lnTo>
                  <a:pt x="2915" y="506"/>
                </a:lnTo>
                <a:lnTo>
                  <a:pt x="2927" y="490"/>
                </a:lnTo>
                <a:lnTo>
                  <a:pt x="2940" y="475"/>
                </a:lnTo>
                <a:lnTo>
                  <a:pt x="2952" y="460"/>
                </a:lnTo>
                <a:lnTo>
                  <a:pt x="2964" y="447"/>
                </a:lnTo>
                <a:lnTo>
                  <a:pt x="2977" y="435"/>
                </a:lnTo>
                <a:lnTo>
                  <a:pt x="2991" y="423"/>
                </a:lnTo>
                <a:lnTo>
                  <a:pt x="3005" y="413"/>
                </a:lnTo>
                <a:lnTo>
                  <a:pt x="3019" y="405"/>
                </a:lnTo>
                <a:lnTo>
                  <a:pt x="3035" y="397"/>
                </a:lnTo>
                <a:lnTo>
                  <a:pt x="3050" y="390"/>
                </a:lnTo>
                <a:lnTo>
                  <a:pt x="3065" y="384"/>
                </a:lnTo>
                <a:lnTo>
                  <a:pt x="3081" y="379"/>
                </a:lnTo>
                <a:lnTo>
                  <a:pt x="3098" y="375"/>
                </a:lnTo>
                <a:lnTo>
                  <a:pt x="3114" y="372"/>
                </a:lnTo>
                <a:lnTo>
                  <a:pt x="3132" y="371"/>
                </a:lnTo>
                <a:lnTo>
                  <a:pt x="3149" y="370"/>
                </a:lnTo>
                <a:lnTo>
                  <a:pt x="3176" y="371"/>
                </a:lnTo>
                <a:lnTo>
                  <a:pt x="3202" y="375"/>
                </a:lnTo>
                <a:lnTo>
                  <a:pt x="3213" y="377"/>
                </a:lnTo>
                <a:lnTo>
                  <a:pt x="3225" y="380"/>
                </a:lnTo>
                <a:lnTo>
                  <a:pt x="3237" y="384"/>
                </a:lnTo>
                <a:lnTo>
                  <a:pt x="3249" y="387"/>
                </a:lnTo>
                <a:lnTo>
                  <a:pt x="3259" y="392"/>
                </a:lnTo>
                <a:lnTo>
                  <a:pt x="3271" y="397"/>
                </a:lnTo>
                <a:lnTo>
                  <a:pt x="3281" y="403"/>
                </a:lnTo>
                <a:lnTo>
                  <a:pt x="3291" y="408"/>
                </a:lnTo>
                <a:lnTo>
                  <a:pt x="3301" y="415"/>
                </a:lnTo>
                <a:lnTo>
                  <a:pt x="3311" y="422"/>
                </a:lnTo>
                <a:lnTo>
                  <a:pt x="3320" y="430"/>
                </a:lnTo>
                <a:lnTo>
                  <a:pt x="3329" y="439"/>
                </a:lnTo>
                <a:lnTo>
                  <a:pt x="3340" y="449"/>
                </a:lnTo>
                <a:lnTo>
                  <a:pt x="3350" y="461"/>
                </a:lnTo>
                <a:lnTo>
                  <a:pt x="3360" y="473"/>
                </a:lnTo>
                <a:lnTo>
                  <a:pt x="3368" y="486"/>
                </a:lnTo>
                <a:lnTo>
                  <a:pt x="3376" y="500"/>
                </a:lnTo>
                <a:lnTo>
                  <a:pt x="3383" y="514"/>
                </a:lnTo>
                <a:lnTo>
                  <a:pt x="3390" y="529"/>
                </a:lnTo>
                <a:lnTo>
                  <a:pt x="3396" y="544"/>
                </a:lnTo>
                <a:lnTo>
                  <a:pt x="3401" y="561"/>
                </a:lnTo>
                <a:lnTo>
                  <a:pt x="3405" y="578"/>
                </a:lnTo>
                <a:lnTo>
                  <a:pt x="3409" y="596"/>
                </a:lnTo>
                <a:lnTo>
                  <a:pt x="3412" y="614"/>
                </a:lnTo>
                <a:lnTo>
                  <a:pt x="3415" y="633"/>
                </a:lnTo>
                <a:lnTo>
                  <a:pt x="3417" y="653"/>
                </a:lnTo>
                <a:lnTo>
                  <a:pt x="3417" y="674"/>
                </a:lnTo>
                <a:lnTo>
                  <a:pt x="3418" y="695"/>
                </a:lnTo>
                <a:lnTo>
                  <a:pt x="3418" y="1145"/>
                </a:lnTo>
                <a:close/>
                <a:moveTo>
                  <a:pt x="4200" y="905"/>
                </a:moveTo>
                <a:lnTo>
                  <a:pt x="4199" y="927"/>
                </a:lnTo>
                <a:lnTo>
                  <a:pt x="4197" y="949"/>
                </a:lnTo>
                <a:lnTo>
                  <a:pt x="4193" y="970"/>
                </a:lnTo>
                <a:lnTo>
                  <a:pt x="4188" y="990"/>
                </a:lnTo>
                <a:lnTo>
                  <a:pt x="4181" y="1009"/>
                </a:lnTo>
                <a:lnTo>
                  <a:pt x="4172" y="1027"/>
                </a:lnTo>
                <a:lnTo>
                  <a:pt x="4162" y="1044"/>
                </a:lnTo>
                <a:lnTo>
                  <a:pt x="4150" y="1061"/>
                </a:lnTo>
                <a:lnTo>
                  <a:pt x="4137" y="1075"/>
                </a:lnTo>
                <a:lnTo>
                  <a:pt x="4124" y="1088"/>
                </a:lnTo>
                <a:lnTo>
                  <a:pt x="4110" y="1099"/>
                </a:lnTo>
                <a:lnTo>
                  <a:pt x="4095" y="1111"/>
                </a:lnTo>
                <a:lnTo>
                  <a:pt x="4079" y="1121"/>
                </a:lnTo>
                <a:lnTo>
                  <a:pt x="4061" y="1131"/>
                </a:lnTo>
                <a:lnTo>
                  <a:pt x="4043" y="1139"/>
                </a:lnTo>
                <a:lnTo>
                  <a:pt x="4023" y="1147"/>
                </a:lnTo>
                <a:lnTo>
                  <a:pt x="4002" y="1153"/>
                </a:lnTo>
                <a:lnTo>
                  <a:pt x="3981" y="1159"/>
                </a:lnTo>
                <a:lnTo>
                  <a:pt x="3957" y="1164"/>
                </a:lnTo>
                <a:lnTo>
                  <a:pt x="3934" y="1168"/>
                </a:lnTo>
                <a:lnTo>
                  <a:pt x="3908" y="1171"/>
                </a:lnTo>
                <a:lnTo>
                  <a:pt x="3882" y="1174"/>
                </a:lnTo>
                <a:lnTo>
                  <a:pt x="3854" y="1175"/>
                </a:lnTo>
                <a:lnTo>
                  <a:pt x="3826" y="1175"/>
                </a:lnTo>
                <a:lnTo>
                  <a:pt x="3784" y="1174"/>
                </a:lnTo>
                <a:lnTo>
                  <a:pt x="3742" y="1170"/>
                </a:lnTo>
                <a:lnTo>
                  <a:pt x="3699" y="1164"/>
                </a:lnTo>
                <a:lnTo>
                  <a:pt x="3654" y="1156"/>
                </a:lnTo>
                <a:lnTo>
                  <a:pt x="3631" y="1152"/>
                </a:lnTo>
                <a:lnTo>
                  <a:pt x="3610" y="1146"/>
                </a:lnTo>
                <a:lnTo>
                  <a:pt x="3589" y="1140"/>
                </a:lnTo>
                <a:lnTo>
                  <a:pt x="3570" y="1134"/>
                </a:lnTo>
                <a:lnTo>
                  <a:pt x="3551" y="1127"/>
                </a:lnTo>
                <a:lnTo>
                  <a:pt x="3535" y="1120"/>
                </a:lnTo>
                <a:lnTo>
                  <a:pt x="3520" y="1113"/>
                </a:lnTo>
                <a:lnTo>
                  <a:pt x="3506" y="1105"/>
                </a:lnTo>
                <a:lnTo>
                  <a:pt x="3585" y="885"/>
                </a:lnTo>
                <a:lnTo>
                  <a:pt x="3611" y="900"/>
                </a:lnTo>
                <a:lnTo>
                  <a:pt x="3637" y="913"/>
                </a:lnTo>
                <a:lnTo>
                  <a:pt x="3661" y="924"/>
                </a:lnTo>
                <a:lnTo>
                  <a:pt x="3686" y="933"/>
                </a:lnTo>
                <a:lnTo>
                  <a:pt x="3710" y="940"/>
                </a:lnTo>
                <a:lnTo>
                  <a:pt x="3735" y="945"/>
                </a:lnTo>
                <a:lnTo>
                  <a:pt x="3758" y="947"/>
                </a:lnTo>
                <a:lnTo>
                  <a:pt x="3782" y="948"/>
                </a:lnTo>
                <a:lnTo>
                  <a:pt x="3799" y="948"/>
                </a:lnTo>
                <a:lnTo>
                  <a:pt x="3815" y="946"/>
                </a:lnTo>
                <a:lnTo>
                  <a:pt x="3827" y="943"/>
                </a:lnTo>
                <a:lnTo>
                  <a:pt x="3838" y="941"/>
                </a:lnTo>
                <a:lnTo>
                  <a:pt x="3846" y="936"/>
                </a:lnTo>
                <a:lnTo>
                  <a:pt x="3852" y="931"/>
                </a:lnTo>
                <a:lnTo>
                  <a:pt x="3854" y="928"/>
                </a:lnTo>
                <a:lnTo>
                  <a:pt x="3855" y="925"/>
                </a:lnTo>
                <a:lnTo>
                  <a:pt x="3857" y="921"/>
                </a:lnTo>
                <a:lnTo>
                  <a:pt x="3857" y="918"/>
                </a:lnTo>
                <a:lnTo>
                  <a:pt x="3857" y="912"/>
                </a:lnTo>
                <a:lnTo>
                  <a:pt x="3855" y="907"/>
                </a:lnTo>
                <a:lnTo>
                  <a:pt x="3854" y="903"/>
                </a:lnTo>
                <a:lnTo>
                  <a:pt x="3852" y="898"/>
                </a:lnTo>
                <a:lnTo>
                  <a:pt x="3850" y="893"/>
                </a:lnTo>
                <a:lnTo>
                  <a:pt x="3846" y="890"/>
                </a:lnTo>
                <a:lnTo>
                  <a:pt x="3843" y="886"/>
                </a:lnTo>
                <a:lnTo>
                  <a:pt x="3838" y="883"/>
                </a:lnTo>
                <a:lnTo>
                  <a:pt x="3826" y="876"/>
                </a:lnTo>
                <a:lnTo>
                  <a:pt x="3813" y="871"/>
                </a:lnTo>
                <a:lnTo>
                  <a:pt x="3798" y="867"/>
                </a:lnTo>
                <a:lnTo>
                  <a:pt x="3779" y="863"/>
                </a:lnTo>
                <a:lnTo>
                  <a:pt x="3749" y="857"/>
                </a:lnTo>
                <a:lnTo>
                  <a:pt x="3721" y="850"/>
                </a:lnTo>
                <a:lnTo>
                  <a:pt x="3694" y="843"/>
                </a:lnTo>
                <a:lnTo>
                  <a:pt x="3671" y="835"/>
                </a:lnTo>
                <a:lnTo>
                  <a:pt x="3648" y="827"/>
                </a:lnTo>
                <a:lnTo>
                  <a:pt x="3629" y="817"/>
                </a:lnTo>
                <a:lnTo>
                  <a:pt x="3611" y="806"/>
                </a:lnTo>
                <a:lnTo>
                  <a:pt x="3596" y="795"/>
                </a:lnTo>
                <a:lnTo>
                  <a:pt x="3588" y="788"/>
                </a:lnTo>
                <a:lnTo>
                  <a:pt x="3579" y="781"/>
                </a:lnTo>
                <a:lnTo>
                  <a:pt x="3572" y="772"/>
                </a:lnTo>
                <a:lnTo>
                  <a:pt x="3565" y="764"/>
                </a:lnTo>
                <a:lnTo>
                  <a:pt x="3560" y="755"/>
                </a:lnTo>
                <a:lnTo>
                  <a:pt x="3554" y="747"/>
                </a:lnTo>
                <a:lnTo>
                  <a:pt x="3549" y="738"/>
                </a:lnTo>
                <a:lnTo>
                  <a:pt x="3544" y="727"/>
                </a:lnTo>
                <a:lnTo>
                  <a:pt x="3541" y="718"/>
                </a:lnTo>
                <a:lnTo>
                  <a:pt x="3537" y="707"/>
                </a:lnTo>
                <a:lnTo>
                  <a:pt x="3535" y="696"/>
                </a:lnTo>
                <a:lnTo>
                  <a:pt x="3533" y="684"/>
                </a:lnTo>
                <a:lnTo>
                  <a:pt x="3529" y="661"/>
                </a:lnTo>
                <a:lnTo>
                  <a:pt x="3528" y="635"/>
                </a:lnTo>
                <a:lnTo>
                  <a:pt x="3528" y="621"/>
                </a:lnTo>
                <a:lnTo>
                  <a:pt x="3529" y="607"/>
                </a:lnTo>
                <a:lnTo>
                  <a:pt x="3532" y="594"/>
                </a:lnTo>
                <a:lnTo>
                  <a:pt x="3534" y="582"/>
                </a:lnTo>
                <a:lnTo>
                  <a:pt x="3536" y="569"/>
                </a:lnTo>
                <a:lnTo>
                  <a:pt x="3541" y="556"/>
                </a:lnTo>
                <a:lnTo>
                  <a:pt x="3544" y="544"/>
                </a:lnTo>
                <a:lnTo>
                  <a:pt x="3550" y="533"/>
                </a:lnTo>
                <a:lnTo>
                  <a:pt x="3556" y="521"/>
                </a:lnTo>
                <a:lnTo>
                  <a:pt x="3562" y="510"/>
                </a:lnTo>
                <a:lnTo>
                  <a:pt x="3570" y="499"/>
                </a:lnTo>
                <a:lnTo>
                  <a:pt x="3577" y="489"/>
                </a:lnTo>
                <a:lnTo>
                  <a:pt x="3586" y="478"/>
                </a:lnTo>
                <a:lnTo>
                  <a:pt x="3596" y="469"/>
                </a:lnTo>
                <a:lnTo>
                  <a:pt x="3605" y="458"/>
                </a:lnTo>
                <a:lnTo>
                  <a:pt x="3616" y="450"/>
                </a:lnTo>
                <a:lnTo>
                  <a:pt x="3629" y="440"/>
                </a:lnTo>
                <a:lnTo>
                  <a:pt x="3641" y="432"/>
                </a:lnTo>
                <a:lnTo>
                  <a:pt x="3655" y="422"/>
                </a:lnTo>
                <a:lnTo>
                  <a:pt x="3669" y="415"/>
                </a:lnTo>
                <a:lnTo>
                  <a:pt x="3684" y="408"/>
                </a:lnTo>
                <a:lnTo>
                  <a:pt x="3700" y="401"/>
                </a:lnTo>
                <a:lnTo>
                  <a:pt x="3715" y="396"/>
                </a:lnTo>
                <a:lnTo>
                  <a:pt x="3733" y="390"/>
                </a:lnTo>
                <a:lnTo>
                  <a:pt x="3750" y="385"/>
                </a:lnTo>
                <a:lnTo>
                  <a:pt x="3768" y="382"/>
                </a:lnTo>
                <a:lnTo>
                  <a:pt x="3786" y="378"/>
                </a:lnTo>
                <a:lnTo>
                  <a:pt x="3805" y="376"/>
                </a:lnTo>
                <a:lnTo>
                  <a:pt x="3825" y="373"/>
                </a:lnTo>
                <a:lnTo>
                  <a:pt x="3845" y="371"/>
                </a:lnTo>
                <a:lnTo>
                  <a:pt x="3866" y="371"/>
                </a:lnTo>
                <a:lnTo>
                  <a:pt x="3888" y="370"/>
                </a:lnTo>
                <a:lnTo>
                  <a:pt x="3919" y="371"/>
                </a:lnTo>
                <a:lnTo>
                  <a:pt x="3951" y="375"/>
                </a:lnTo>
                <a:lnTo>
                  <a:pt x="3988" y="380"/>
                </a:lnTo>
                <a:lnTo>
                  <a:pt x="4027" y="389"/>
                </a:lnTo>
                <a:lnTo>
                  <a:pt x="4069" y="399"/>
                </a:lnTo>
                <a:lnTo>
                  <a:pt x="4107" y="411"/>
                </a:lnTo>
                <a:lnTo>
                  <a:pt x="4124" y="418"/>
                </a:lnTo>
                <a:lnTo>
                  <a:pt x="4142" y="423"/>
                </a:lnTo>
                <a:lnTo>
                  <a:pt x="4157" y="430"/>
                </a:lnTo>
                <a:lnTo>
                  <a:pt x="4172" y="437"/>
                </a:lnTo>
                <a:lnTo>
                  <a:pt x="4101" y="628"/>
                </a:lnTo>
                <a:lnTo>
                  <a:pt x="4081" y="618"/>
                </a:lnTo>
                <a:lnTo>
                  <a:pt x="4060" y="610"/>
                </a:lnTo>
                <a:lnTo>
                  <a:pt x="4040" y="601"/>
                </a:lnTo>
                <a:lnTo>
                  <a:pt x="4020" y="596"/>
                </a:lnTo>
                <a:lnTo>
                  <a:pt x="4002" y="591"/>
                </a:lnTo>
                <a:lnTo>
                  <a:pt x="3983" y="587"/>
                </a:lnTo>
                <a:lnTo>
                  <a:pt x="3964" y="585"/>
                </a:lnTo>
                <a:lnTo>
                  <a:pt x="3945" y="585"/>
                </a:lnTo>
                <a:lnTo>
                  <a:pt x="3924" y="585"/>
                </a:lnTo>
                <a:lnTo>
                  <a:pt x="3907" y="587"/>
                </a:lnTo>
                <a:lnTo>
                  <a:pt x="3892" y="590"/>
                </a:lnTo>
                <a:lnTo>
                  <a:pt x="3879" y="593"/>
                </a:lnTo>
                <a:lnTo>
                  <a:pt x="3874" y="596"/>
                </a:lnTo>
                <a:lnTo>
                  <a:pt x="3869" y="598"/>
                </a:lnTo>
                <a:lnTo>
                  <a:pt x="3866" y="601"/>
                </a:lnTo>
                <a:lnTo>
                  <a:pt x="3862" y="605"/>
                </a:lnTo>
                <a:lnTo>
                  <a:pt x="3860" y="608"/>
                </a:lnTo>
                <a:lnTo>
                  <a:pt x="3858" y="612"/>
                </a:lnTo>
                <a:lnTo>
                  <a:pt x="3858" y="615"/>
                </a:lnTo>
                <a:lnTo>
                  <a:pt x="3857" y="620"/>
                </a:lnTo>
                <a:lnTo>
                  <a:pt x="3858" y="627"/>
                </a:lnTo>
                <a:lnTo>
                  <a:pt x="3860" y="634"/>
                </a:lnTo>
                <a:lnTo>
                  <a:pt x="3862" y="640"/>
                </a:lnTo>
                <a:lnTo>
                  <a:pt x="3867" y="646"/>
                </a:lnTo>
                <a:lnTo>
                  <a:pt x="3874" y="651"/>
                </a:lnTo>
                <a:lnTo>
                  <a:pt x="3881" y="656"/>
                </a:lnTo>
                <a:lnTo>
                  <a:pt x="3889" y="660"/>
                </a:lnTo>
                <a:lnTo>
                  <a:pt x="3900" y="663"/>
                </a:lnTo>
                <a:lnTo>
                  <a:pt x="3908" y="665"/>
                </a:lnTo>
                <a:lnTo>
                  <a:pt x="3926" y="669"/>
                </a:lnTo>
                <a:lnTo>
                  <a:pt x="3952" y="672"/>
                </a:lnTo>
                <a:lnTo>
                  <a:pt x="3988" y="678"/>
                </a:lnTo>
                <a:lnTo>
                  <a:pt x="4013" y="683"/>
                </a:lnTo>
                <a:lnTo>
                  <a:pt x="4038" y="690"/>
                </a:lnTo>
                <a:lnTo>
                  <a:pt x="4060" y="697"/>
                </a:lnTo>
                <a:lnTo>
                  <a:pt x="4081" y="705"/>
                </a:lnTo>
                <a:lnTo>
                  <a:pt x="4100" y="715"/>
                </a:lnTo>
                <a:lnTo>
                  <a:pt x="4117" y="726"/>
                </a:lnTo>
                <a:lnTo>
                  <a:pt x="4133" y="739"/>
                </a:lnTo>
                <a:lnTo>
                  <a:pt x="4147" y="752"/>
                </a:lnTo>
                <a:lnTo>
                  <a:pt x="4159" y="767"/>
                </a:lnTo>
                <a:lnTo>
                  <a:pt x="4170" y="783"/>
                </a:lnTo>
                <a:lnTo>
                  <a:pt x="4179" y="800"/>
                </a:lnTo>
                <a:lnTo>
                  <a:pt x="4188" y="819"/>
                </a:lnTo>
                <a:lnTo>
                  <a:pt x="4193" y="839"/>
                </a:lnTo>
                <a:lnTo>
                  <a:pt x="4197" y="860"/>
                </a:lnTo>
                <a:lnTo>
                  <a:pt x="4199" y="882"/>
                </a:lnTo>
                <a:lnTo>
                  <a:pt x="4200" y="905"/>
                </a:lnTo>
                <a:close/>
                <a:moveTo>
                  <a:pt x="5056" y="1145"/>
                </a:moveTo>
                <a:lnTo>
                  <a:pt x="4343" y="1145"/>
                </a:lnTo>
                <a:lnTo>
                  <a:pt x="4343" y="90"/>
                </a:lnTo>
                <a:lnTo>
                  <a:pt x="4723" y="90"/>
                </a:lnTo>
                <a:lnTo>
                  <a:pt x="4723" y="850"/>
                </a:lnTo>
                <a:lnTo>
                  <a:pt x="5056" y="850"/>
                </a:lnTo>
                <a:lnTo>
                  <a:pt x="5056" y="1145"/>
                </a:lnTo>
                <a:close/>
                <a:moveTo>
                  <a:pt x="5507" y="163"/>
                </a:moveTo>
                <a:lnTo>
                  <a:pt x="5505" y="181"/>
                </a:lnTo>
                <a:lnTo>
                  <a:pt x="5503" y="199"/>
                </a:lnTo>
                <a:lnTo>
                  <a:pt x="5500" y="214"/>
                </a:lnTo>
                <a:lnTo>
                  <a:pt x="5495" y="230"/>
                </a:lnTo>
                <a:lnTo>
                  <a:pt x="5488" y="244"/>
                </a:lnTo>
                <a:lnTo>
                  <a:pt x="5480" y="258"/>
                </a:lnTo>
                <a:lnTo>
                  <a:pt x="5470" y="270"/>
                </a:lnTo>
                <a:lnTo>
                  <a:pt x="5459" y="283"/>
                </a:lnTo>
                <a:lnTo>
                  <a:pt x="5446" y="293"/>
                </a:lnTo>
                <a:lnTo>
                  <a:pt x="5433" y="302"/>
                </a:lnTo>
                <a:lnTo>
                  <a:pt x="5419" y="309"/>
                </a:lnTo>
                <a:lnTo>
                  <a:pt x="5404" y="316"/>
                </a:lnTo>
                <a:lnTo>
                  <a:pt x="5387" y="321"/>
                </a:lnTo>
                <a:lnTo>
                  <a:pt x="5370" y="325"/>
                </a:lnTo>
                <a:lnTo>
                  <a:pt x="5352" y="327"/>
                </a:lnTo>
                <a:lnTo>
                  <a:pt x="5334" y="327"/>
                </a:lnTo>
                <a:lnTo>
                  <a:pt x="5314" y="327"/>
                </a:lnTo>
                <a:lnTo>
                  <a:pt x="5296" y="325"/>
                </a:lnTo>
                <a:lnTo>
                  <a:pt x="5279" y="321"/>
                </a:lnTo>
                <a:lnTo>
                  <a:pt x="5262" y="316"/>
                </a:lnTo>
                <a:lnTo>
                  <a:pt x="5247" y="309"/>
                </a:lnTo>
                <a:lnTo>
                  <a:pt x="5233" y="302"/>
                </a:lnTo>
                <a:lnTo>
                  <a:pt x="5219" y="293"/>
                </a:lnTo>
                <a:lnTo>
                  <a:pt x="5207" y="283"/>
                </a:lnTo>
                <a:lnTo>
                  <a:pt x="5196" y="270"/>
                </a:lnTo>
                <a:lnTo>
                  <a:pt x="5186" y="258"/>
                </a:lnTo>
                <a:lnTo>
                  <a:pt x="5178" y="244"/>
                </a:lnTo>
                <a:lnTo>
                  <a:pt x="5171" y="230"/>
                </a:lnTo>
                <a:lnTo>
                  <a:pt x="5165" y="214"/>
                </a:lnTo>
                <a:lnTo>
                  <a:pt x="5162" y="199"/>
                </a:lnTo>
                <a:lnTo>
                  <a:pt x="5159" y="181"/>
                </a:lnTo>
                <a:lnTo>
                  <a:pt x="5159" y="163"/>
                </a:lnTo>
                <a:lnTo>
                  <a:pt x="5159" y="145"/>
                </a:lnTo>
                <a:lnTo>
                  <a:pt x="5162" y="128"/>
                </a:lnTo>
                <a:lnTo>
                  <a:pt x="5165" y="113"/>
                </a:lnTo>
                <a:lnTo>
                  <a:pt x="5171" y="98"/>
                </a:lnTo>
                <a:lnTo>
                  <a:pt x="5178" y="83"/>
                </a:lnTo>
                <a:lnTo>
                  <a:pt x="5186" y="70"/>
                </a:lnTo>
                <a:lnTo>
                  <a:pt x="5196" y="57"/>
                </a:lnTo>
                <a:lnTo>
                  <a:pt x="5207" y="45"/>
                </a:lnTo>
                <a:lnTo>
                  <a:pt x="5219" y="35"/>
                </a:lnTo>
                <a:lnTo>
                  <a:pt x="5233" y="26"/>
                </a:lnTo>
                <a:lnTo>
                  <a:pt x="5247" y="17"/>
                </a:lnTo>
                <a:lnTo>
                  <a:pt x="5262" y="12"/>
                </a:lnTo>
                <a:lnTo>
                  <a:pt x="5279" y="6"/>
                </a:lnTo>
                <a:lnTo>
                  <a:pt x="5296" y="2"/>
                </a:lnTo>
                <a:lnTo>
                  <a:pt x="5314" y="1"/>
                </a:lnTo>
                <a:lnTo>
                  <a:pt x="5334" y="0"/>
                </a:lnTo>
                <a:lnTo>
                  <a:pt x="5352" y="1"/>
                </a:lnTo>
                <a:lnTo>
                  <a:pt x="5370" y="2"/>
                </a:lnTo>
                <a:lnTo>
                  <a:pt x="5387" y="6"/>
                </a:lnTo>
                <a:lnTo>
                  <a:pt x="5404" y="12"/>
                </a:lnTo>
                <a:lnTo>
                  <a:pt x="5419" y="17"/>
                </a:lnTo>
                <a:lnTo>
                  <a:pt x="5433" y="26"/>
                </a:lnTo>
                <a:lnTo>
                  <a:pt x="5446" y="35"/>
                </a:lnTo>
                <a:lnTo>
                  <a:pt x="5459" y="45"/>
                </a:lnTo>
                <a:lnTo>
                  <a:pt x="5470" y="57"/>
                </a:lnTo>
                <a:lnTo>
                  <a:pt x="5480" y="70"/>
                </a:lnTo>
                <a:lnTo>
                  <a:pt x="5488" y="84"/>
                </a:lnTo>
                <a:lnTo>
                  <a:pt x="5495" y="98"/>
                </a:lnTo>
                <a:lnTo>
                  <a:pt x="5500" y="113"/>
                </a:lnTo>
                <a:lnTo>
                  <a:pt x="5503" y="129"/>
                </a:lnTo>
                <a:lnTo>
                  <a:pt x="5505" y="145"/>
                </a:lnTo>
                <a:lnTo>
                  <a:pt x="5507" y="163"/>
                </a:lnTo>
                <a:close/>
                <a:moveTo>
                  <a:pt x="5507" y="1145"/>
                </a:moveTo>
                <a:lnTo>
                  <a:pt x="5159" y="1145"/>
                </a:lnTo>
                <a:lnTo>
                  <a:pt x="5159" y="401"/>
                </a:lnTo>
                <a:lnTo>
                  <a:pt x="5507" y="401"/>
                </a:lnTo>
                <a:lnTo>
                  <a:pt x="5507" y="1145"/>
                </a:lnTo>
                <a:close/>
                <a:moveTo>
                  <a:pt x="6158" y="661"/>
                </a:moveTo>
                <a:lnTo>
                  <a:pt x="6041" y="661"/>
                </a:lnTo>
                <a:lnTo>
                  <a:pt x="6041" y="1145"/>
                </a:lnTo>
                <a:lnTo>
                  <a:pt x="5694" y="1145"/>
                </a:lnTo>
                <a:lnTo>
                  <a:pt x="5694" y="661"/>
                </a:lnTo>
                <a:lnTo>
                  <a:pt x="5600" y="661"/>
                </a:lnTo>
                <a:lnTo>
                  <a:pt x="5600" y="401"/>
                </a:lnTo>
                <a:lnTo>
                  <a:pt x="5694" y="401"/>
                </a:lnTo>
                <a:lnTo>
                  <a:pt x="5694" y="150"/>
                </a:lnTo>
                <a:lnTo>
                  <a:pt x="6041" y="150"/>
                </a:lnTo>
                <a:lnTo>
                  <a:pt x="6041" y="401"/>
                </a:lnTo>
                <a:lnTo>
                  <a:pt x="6158" y="401"/>
                </a:lnTo>
                <a:lnTo>
                  <a:pt x="6158" y="661"/>
                </a:lnTo>
                <a:close/>
              </a:path>
            </a:pathLst>
          </a:custGeom>
          <a:solidFill>
            <a:srgbClr val="5B5B5B"/>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ru-RU"/>
          </a:p>
        </p:txBody>
      </p:sp>
      <p:sp>
        <p:nvSpPr>
          <p:cNvPr id="8" name="Нижний колонтитул 2"/>
          <p:cNvSpPr>
            <a:spLocks noGrp="1"/>
          </p:cNvSpPr>
          <p:nvPr>
            <p:ph type="ftr" sz="quarter" idx="11"/>
          </p:nvPr>
        </p:nvSpPr>
        <p:spPr>
          <a:xfrm>
            <a:off x="3124200" y="6356350"/>
            <a:ext cx="2895600" cy="365125"/>
          </a:xfrm>
        </p:spPr>
        <p:txBody>
          <a:bodyPr/>
          <a:lstStyle/>
          <a:p>
            <a:r>
              <a:rPr lang="en-IE" dirty="0"/>
              <a:t>www.oootranslit.ru</a:t>
            </a:r>
          </a:p>
        </p:txBody>
      </p:sp>
    </p:spTree>
    <p:extLst>
      <p:ext uri="{BB962C8B-B14F-4D97-AF65-F5344CB8AC3E}">
        <p14:creationId xmlns:p14="http://schemas.microsoft.com/office/powerpoint/2010/main" val="1168727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idx="4294967295"/>
          </p:nvPr>
        </p:nvSpPr>
        <p:spPr>
          <a:xfrm>
            <a:off x="1533378" y="477667"/>
            <a:ext cx="10134600" cy="746125"/>
          </a:xfrm>
        </p:spPr>
        <p:txBody>
          <a:bodyPr>
            <a:normAutofit/>
          </a:bodyPr>
          <a:lstStyle/>
          <a:p>
            <a:r>
              <a:rPr lang="en-US" sz="3200" b="1" dirty="0">
                <a:latin typeface="Times New Roman" panose="02020603050405020304" pitchFamily="18" charset="0"/>
                <a:cs typeface="Times New Roman" panose="02020603050405020304" pitchFamily="18" charset="0"/>
              </a:rPr>
              <a:t>Documents needed for importation</a:t>
            </a:r>
            <a:endParaRPr lang="ru-RU" sz="3200" b="1" dirty="0">
              <a:latin typeface="Times New Roman" panose="02020603050405020304" pitchFamily="18" charset="0"/>
              <a:cs typeface="Times New Roman" panose="02020603050405020304" pitchFamily="18" charset="0"/>
            </a:endParaRPr>
          </a:p>
        </p:txBody>
      </p:sp>
      <p:sp>
        <p:nvSpPr>
          <p:cNvPr id="6" name="TextBox 5"/>
          <p:cNvSpPr txBox="1"/>
          <p:nvPr/>
        </p:nvSpPr>
        <p:spPr>
          <a:xfrm>
            <a:off x="649355" y="1375327"/>
            <a:ext cx="5329565" cy="3139321"/>
          </a:xfrm>
          <a:prstGeom prst="rect">
            <a:avLst/>
          </a:prstGeom>
          <a:solidFill>
            <a:schemeClr val="accent4">
              <a:lumMod val="20000"/>
              <a:lumOff val="80000"/>
            </a:schemeClr>
          </a:solidFill>
        </p:spPr>
        <p:txBody>
          <a:bodyPr wrap="square" rtlCol="0">
            <a:spAutoFit/>
          </a:bodyPr>
          <a:lstStyle/>
          <a:p>
            <a:r>
              <a:rPr lang="en-US" b="1" u="sng" dirty="0"/>
              <a:t>1</a:t>
            </a:r>
            <a:r>
              <a:rPr lang="en-US" b="1" u="sng" baseline="30000" dirty="0"/>
              <a:t>st</a:t>
            </a:r>
            <a:r>
              <a:rPr lang="en-US" b="1" u="sng" dirty="0"/>
              <a:t> stage. Obtaining of Importation permission: </a:t>
            </a:r>
          </a:p>
          <a:p>
            <a:r>
              <a:rPr lang="en-US" dirty="0"/>
              <a:t>made by Service Provider. This document is to be received within several weeks (3-4 in average) since submission of following documents:</a:t>
            </a:r>
            <a:br>
              <a:rPr lang="en-US" dirty="0"/>
            </a:br>
            <a:r>
              <a:rPr lang="en-US" dirty="0"/>
              <a:t>1) application form</a:t>
            </a:r>
            <a:r>
              <a:rPr lang="ru-RU" dirty="0"/>
              <a:t> (</a:t>
            </a:r>
            <a:r>
              <a:rPr lang="en-US" dirty="0"/>
              <a:t>name of API, manufacturer, quantity, country of origin)</a:t>
            </a:r>
          </a:p>
          <a:p>
            <a:r>
              <a:rPr lang="en-US" dirty="0"/>
              <a:t>2) COA </a:t>
            </a:r>
          </a:p>
          <a:p>
            <a:r>
              <a:rPr lang="en-US" dirty="0"/>
              <a:t>3) ND</a:t>
            </a:r>
          </a:p>
          <a:p>
            <a:r>
              <a:rPr lang="en-US" dirty="0"/>
              <a:t>4) POA</a:t>
            </a:r>
          </a:p>
          <a:p>
            <a:r>
              <a:rPr lang="en-US" dirty="0"/>
              <a:t>5) </a:t>
            </a:r>
            <a:r>
              <a:rPr lang="en-US" dirty="0" err="1"/>
              <a:t>Proforma</a:t>
            </a:r>
            <a:r>
              <a:rPr lang="en-US" dirty="0"/>
              <a:t> invoice (optionally)</a:t>
            </a:r>
          </a:p>
          <a:p>
            <a:r>
              <a:rPr lang="en-US" dirty="0"/>
              <a:t>6) Official document of applicant (Service Provider)</a:t>
            </a:r>
            <a:endParaRPr lang="ru-RU" dirty="0"/>
          </a:p>
        </p:txBody>
      </p:sp>
      <p:sp>
        <p:nvSpPr>
          <p:cNvPr id="7" name="TextBox 6"/>
          <p:cNvSpPr txBox="1"/>
          <p:nvPr/>
        </p:nvSpPr>
        <p:spPr>
          <a:xfrm>
            <a:off x="6162261" y="1375326"/>
            <a:ext cx="5132465" cy="4801314"/>
          </a:xfrm>
          <a:prstGeom prst="rect">
            <a:avLst/>
          </a:prstGeom>
          <a:solidFill>
            <a:schemeClr val="accent5">
              <a:lumMod val="20000"/>
              <a:lumOff val="80000"/>
            </a:schemeClr>
          </a:solidFill>
        </p:spPr>
        <p:txBody>
          <a:bodyPr wrap="square" rtlCol="0">
            <a:spAutoFit/>
          </a:bodyPr>
          <a:lstStyle/>
          <a:p>
            <a:r>
              <a:rPr lang="en-US" b="1" dirty="0" err="1"/>
              <a:t>Proforma</a:t>
            </a:r>
            <a:r>
              <a:rPr lang="en-US" b="1" dirty="0"/>
              <a:t> Invoice</a:t>
            </a:r>
            <a:r>
              <a:rPr lang="en-US" dirty="0"/>
              <a:t>. This document is to contain:</a:t>
            </a:r>
          </a:p>
          <a:p>
            <a:pPr marL="342900" indent="-342900">
              <a:buAutoNum type="arabicParenR"/>
            </a:pPr>
            <a:r>
              <a:rPr lang="en-US" dirty="0"/>
              <a:t>Name, address, contact details of the Sender and Receiver. The name of the Sender is to be equal to the Company name mentioned into the Import permission</a:t>
            </a:r>
          </a:p>
          <a:p>
            <a:pPr marL="342900" indent="-342900">
              <a:buAutoNum type="arabicParenR"/>
            </a:pPr>
            <a:r>
              <a:rPr lang="en-US" dirty="0"/>
              <a:t>Terms of delivery as CPT</a:t>
            </a:r>
          </a:p>
          <a:p>
            <a:pPr marL="342900" indent="-342900">
              <a:buAutoNum type="arabicParenR"/>
            </a:pPr>
            <a:r>
              <a:rPr lang="en-US" dirty="0"/>
              <a:t>Name of product, quantity, packaging</a:t>
            </a:r>
            <a:r>
              <a:rPr lang="ru-RU" dirty="0"/>
              <a:t> (</a:t>
            </a:r>
            <a:r>
              <a:rPr lang="en-US" dirty="0"/>
              <a:t>in details!!! Primary, secondary packaging), weight (net, gross), price (up to 100$), currency</a:t>
            </a:r>
          </a:p>
          <a:p>
            <a:pPr marL="342900" indent="-342900">
              <a:buAutoNum type="arabicParenR"/>
            </a:pPr>
            <a:r>
              <a:rPr lang="en-US" dirty="0"/>
              <a:t>Statement about non-commercial usage </a:t>
            </a:r>
            <a:r>
              <a:rPr lang="en-US"/>
              <a:t>or “for registration issues”</a:t>
            </a:r>
            <a:endParaRPr lang="en-US" dirty="0"/>
          </a:p>
          <a:p>
            <a:pPr marL="342900" indent="-342900">
              <a:buAutoNum type="arabicParenR"/>
            </a:pPr>
            <a:r>
              <a:rPr lang="en-US" dirty="0"/>
              <a:t>Storage conditions</a:t>
            </a:r>
          </a:p>
          <a:p>
            <a:pPr marL="342900" indent="-342900">
              <a:buAutoNum type="arabicParenR"/>
            </a:pPr>
            <a:r>
              <a:rPr lang="en-US" dirty="0"/>
              <a:t>Statement about </a:t>
            </a:r>
            <a:r>
              <a:rPr lang="en-US" dirty="0" err="1"/>
              <a:t>dangerousity</a:t>
            </a:r>
            <a:r>
              <a:rPr lang="en-US" dirty="0"/>
              <a:t> of the Good</a:t>
            </a:r>
          </a:p>
          <a:p>
            <a:pPr marL="342900" indent="-342900">
              <a:buAutoNum type="arabicParenR"/>
            </a:pPr>
            <a:r>
              <a:rPr lang="en-US" dirty="0"/>
              <a:t>Destination – SVO CARGO</a:t>
            </a:r>
            <a:endParaRPr lang="ru-RU" dirty="0"/>
          </a:p>
          <a:p>
            <a:pPr marL="342900" indent="-342900">
              <a:buAutoNum type="arabicParenR"/>
            </a:pPr>
            <a:r>
              <a:rPr lang="en-US" dirty="0"/>
              <a:t>Quantity is to be equal to the same stated into the import permission* (in case of choice the  2</a:t>
            </a:r>
            <a:r>
              <a:rPr lang="en-US" baseline="30000" dirty="0"/>
              <a:t>nd</a:t>
            </a:r>
            <a:r>
              <a:rPr lang="en-US" dirty="0"/>
              <a:t> approach scheme)</a:t>
            </a:r>
          </a:p>
        </p:txBody>
      </p:sp>
      <p:sp>
        <p:nvSpPr>
          <p:cNvPr id="2" name="TextBox 1"/>
          <p:cNvSpPr txBox="1"/>
          <p:nvPr/>
        </p:nvSpPr>
        <p:spPr>
          <a:xfrm>
            <a:off x="1379321" y="4666183"/>
            <a:ext cx="3869634" cy="646331"/>
          </a:xfrm>
          <a:prstGeom prst="rect">
            <a:avLst/>
          </a:prstGeom>
          <a:solidFill>
            <a:schemeClr val="accent6">
              <a:lumMod val="20000"/>
              <a:lumOff val="80000"/>
            </a:schemeClr>
          </a:solidFill>
        </p:spPr>
        <p:txBody>
          <a:bodyPr wrap="square" rtlCol="0">
            <a:spAutoFit/>
          </a:bodyPr>
          <a:lstStyle/>
          <a:p>
            <a:r>
              <a:rPr lang="en-US" dirty="0"/>
              <a:t>MSDS (optionally for drugs, mandatory for in-house standards and APIs)</a:t>
            </a:r>
            <a:endParaRPr lang="ru-RU" dirty="0"/>
          </a:p>
        </p:txBody>
      </p:sp>
      <p:sp>
        <p:nvSpPr>
          <p:cNvPr id="8" name="TextBox 7"/>
          <p:cNvSpPr txBox="1"/>
          <p:nvPr/>
        </p:nvSpPr>
        <p:spPr>
          <a:xfrm>
            <a:off x="902242" y="5619205"/>
            <a:ext cx="3869634" cy="369332"/>
          </a:xfrm>
          <a:prstGeom prst="rect">
            <a:avLst/>
          </a:prstGeom>
          <a:solidFill>
            <a:schemeClr val="accent6">
              <a:lumMod val="20000"/>
              <a:lumOff val="80000"/>
            </a:schemeClr>
          </a:solidFill>
        </p:spPr>
        <p:txBody>
          <a:bodyPr wrap="square" rtlCol="0">
            <a:spAutoFit/>
          </a:bodyPr>
          <a:lstStyle/>
          <a:p>
            <a:r>
              <a:rPr lang="en-US" dirty="0"/>
              <a:t>Certificates of analysis (COAs)</a:t>
            </a:r>
            <a:endParaRPr lang="ru-RU" dirty="0"/>
          </a:p>
        </p:txBody>
      </p:sp>
      <p:sp>
        <p:nvSpPr>
          <p:cNvPr id="3" name="Номер слайда 2"/>
          <p:cNvSpPr>
            <a:spLocks noGrp="1"/>
          </p:cNvSpPr>
          <p:nvPr>
            <p:ph type="sldNum" sz="quarter" idx="12"/>
          </p:nvPr>
        </p:nvSpPr>
        <p:spPr/>
        <p:txBody>
          <a:bodyPr/>
          <a:lstStyle/>
          <a:p>
            <a:fld id="{64BF11F5-AD34-4BA0-84B5-3DB247FFA5BF}" type="slidenum">
              <a:rPr lang="ru-RU" smtClean="0"/>
              <a:t>4</a:t>
            </a:fld>
            <a:endParaRPr lang="ru-RU"/>
          </a:p>
        </p:txBody>
      </p:sp>
      <p:sp>
        <p:nvSpPr>
          <p:cNvPr id="9" name="Freeform 193"/>
          <p:cNvSpPr>
            <a:spLocks noEditPoints="1"/>
          </p:cNvSpPr>
          <p:nvPr/>
        </p:nvSpPr>
        <p:spPr bwMode="auto">
          <a:xfrm>
            <a:off x="251520" y="196526"/>
            <a:ext cx="1080120" cy="288033"/>
          </a:xfrm>
          <a:custGeom>
            <a:avLst/>
            <a:gdLst>
              <a:gd name="T0" fmla="*/ 1456 w 6158"/>
              <a:gd name="T1" fmla="*/ 660 h 1176"/>
              <a:gd name="T2" fmla="*/ 1299 w 6158"/>
              <a:gd name="T3" fmla="*/ 660 h 1176"/>
              <a:gd name="T4" fmla="*/ 1216 w 6158"/>
              <a:gd name="T5" fmla="*/ 796 h 1176"/>
              <a:gd name="T6" fmla="*/ 1231 w 6158"/>
              <a:gd name="T7" fmla="*/ 464 h 1176"/>
              <a:gd name="T8" fmla="*/ 1348 w 6158"/>
              <a:gd name="T9" fmla="*/ 385 h 1176"/>
              <a:gd name="T10" fmla="*/ 2085 w 6158"/>
              <a:gd name="T11" fmla="*/ 1145 h 1176"/>
              <a:gd name="T12" fmla="*/ 1966 w 6158"/>
              <a:gd name="T13" fmla="*/ 1152 h 1176"/>
              <a:gd name="T14" fmla="*/ 1774 w 6158"/>
              <a:gd name="T15" fmla="*/ 1173 h 1176"/>
              <a:gd name="T16" fmla="*/ 1625 w 6158"/>
              <a:gd name="T17" fmla="*/ 1106 h 1176"/>
              <a:gd name="T18" fmla="*/ 1517 w 6158"/>
              <a:gd name="T19" fmla="*/ 957 h 1176"/>
              <a:gd name="T20" fmla="*/ 1484 w 6158"/>
              <a:gd name="T21" fmla="*/ 747 h 1176"/>
              <a:gd name="T22" fmla="*/ 1533 w 6158"/>
              <a:gd name="T23" fmla="*/ 543 h 1176"/>
              <a:gd name="T24" fmla="*/ 1652 w 6158"/>
              <a:gd name="T25" fmla="*/ 414 h 1176"/>
              <a:gd name="T26" fmla="*/ 1808 w 6158"/>
              <a:gd name="T27" fmla="*/ 368 h 1176"/>
              <a:gd name="T28" fmla="*/ 1983 w 6158"/>
              <a:gd name="T29" fmla="*/ 412 h 1176"/>
              <a:gd name="T30" fmla="*/ 2411 w 6158"/>
              <a:gd name="T31" fmla="*/ 1145 h 1176"/>
              <a:gd name="T32" fmla="*/ 2039 w 6158"/>
              <a:gd name="T33" fmla="*/ 661 h 1176"/>
              <a:gd name="T34" fmla="*/ 1911 w 6158"/>
              <a:gd name="T35" fmla="*/ 636 h 1176"/>
              <a:gd name="T36" fmla="*/ 1830 w 6158"/>
              <a:gd name="T37" fmla="*/ 724 h 1176"/>
              <a:gd name="T38" fmla="*/ 1851 w 6158"/>
              <a:gd name="T39" fmla="*/ 868 h 1176"/>
              <a:gd name="T40" fmla="*/ 1969 w 6158"/>
              <a:gd name="T41" fmla="*/ 912 h 1176"/>
              <a:gd name="T42" fmla="*/ 2071 w 6158"/>
              <a:gd name="T43" fmla="*/ 842 h 1176"/>
              <a:gd name="T44" fmla="*/ 3067 w 6158"/>
              <a:gd name="T45" fmla="*/ 685 h 1176"/>
              <a:gd name="T46" fmla="*/ 3022 w 6158"/>
              <a:gd name="T47" fmla="*/ 636 h 1176"/>
              <a:gd name="T48" fmla="*/ 2947 w 6158"/>
              <a:gd name="T49" fmla="*/ 668 h 1176"/>
              <a:gd name="T50" fmla="*/ 2580 w 6158"/>
              <a:gd name="T51" fmla="*/ 1145 h 1176"/>
              <a:gd name="T52" fmla="*/ 3005 w 6158"/>
              <a:gd name="T53" fmla="*/ 413 h 1176"/>
              <a:gd name="T54" fmla="*/ 3176 w 6158"/>
              <a:gd name="T55" fmla="*/ 371 h 1176"/>
              <a:gd name="T56" fmla="*/ 3301 w 6158"/>
              <a:gd name="T57" fmla="*/ 415 h 1176"/>
              <a:gd name="T58" fmla="*/ 3390 w 6158"/>
              <a:gd name="T59" fmla="*/ 529 h 1176"/>
              <a:gd name="T60" fmla="*/ 3418 w 6158"/>
              <a:gd name="T61" fmla="*/ 1145 h 1176"/>
              <a:gd name="T62" fmla="*/ 4137 w 6158"/>
              <a:gd name="T63" fmla="*/ 1075 h 1176"/>
              <a:gd name="T64" fmla="*/ 3957 w 6158"/>
              <a:gd name="T65" fmla="*/ 1164 h 1176"/>
              <a:gd name="T66" fmla="*/ 3631 w 6158"/>
              <a:gd name="T67" fmla="*/ 1152 h 1176"/>
              <a:gd name="T68" fmla="*/ 3637 w 6158"/>
              <a:gd name="T69" fmla="*/ 913 h 1176"/>
              <a:gd name="T70" fmla="*/ 3838 w 6158"/>
              <a:gd name="T71" fmla="*/ 941 h 1176"/>
              <a:gd name="T72" fmla="*/ 3852 w 6158"/>
              <a:gd name="T73" fmla="*/ 898 h 1176"/>
              <a:gd name="T74" fmla="*/ 3721 w 6158"/>
              <a:gd name="T75" fmla="*/ 850 h 1176"/>
              <a:gd name="T76" fmla="*/ 3565 w 6158"/>
              <a:gd name="T77" fmla="*/ 764 h 1176"/>
              <a:gd name="T78" fmla="*/ 3528 w 6158"/>
              <a:gd name="T79" fmla="*/ 635 h 1176"/>
              <a:gd name="T80" fmla="*/ 3562 w 6158"/>
              <a:gd name="T81" fmla="*/ 510 h 1176"/>
              <a:gd name="T82" fmla="*/ 3669 w 6158"/>
              <a:gd name="T83" fmla="*/ 415 h 1176"/>
              <a:gd name="T84" fmla="*/ 3845 w 6158"/>
              <a:gd name="T85" fmla="*/ 371 h 1176"/>
              <a:gd name="T86" fmla="*/ 4142 w 6158"/>
              <a:gd name="T87" fmla="*/ 423 h 1176"/>
              <a:gd name="T88" fmla="*/ 3964 w 6158"/>
              <a:gd name="T89" fmla="*/ 585 h 1176"/>
              <a:gd name="T90" fmla="*/ 3860 w 6158"/>
              <a:gd name="T91" fmla="*/ 608 h 1176"/>
              <a:gd name="T92" fmla="*/ 3889 w 6158"/>
              <a:gd name="T93" fmla="*/ 660 h 1176"/>
              <a:gd name="T94" fmla="*/ 4100 w 6158"/>
              <a:gd name="T95" fmla="*/ 715 h 1176"/>
              <a:gd name="T96" fmla="*/ 4199 w 6158"/>
              <a:gd name="T97" fmla="*/ 882 h 1176"/>
              <a:gd name="T98" fmla="*/ 5505 w 6158"/>
              <a:gd name="T99" fmla="*/ 181 h 1176"/>
              <a:gd name="T100" fmla="*/ 5419 w 6158"/>
              <a:gd name="T101" fmla="*/ 309 h 1176"/>
              <a:gd name="T102" fmla="*/ 5247 w 6158"/>
              <a:gd name="T103" fmla="*/ 309 h 1176"/>
              <a:gd name="T104" fmla="*/ 5159 w 6158"/>
              <a:gd name="T105" fmla="*/ 181 h 1176"/>
              <a:gd name="T106" fmla="*/ 5219 w 6158"/>
              <a:gd name="T107" fmla="*/ 35 h 1176"/>
              <a:gd name="T108" fmla="*/ 5387 w 6158"/>
              <a:gd name="T109" fmla="*/ 6 h 1176"/>
              <a:gd name="T110" fmla="*/ 5500 w 6158"/>
              <a:gd name="T111" fmla="*/ 113 h 1176"/>
              <a:gd name="T112" fmla="*/ 6041 w 6158"/>
              <a:gd name="T113" fmla="*/ 661 h 1176"/>
              <a:gd name="T114" fmla="*/ 6158 w 6158"/>
              <a:gd name="T115" fmla="*/ 401 h 1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6158" h="1176">
                <a:moveTo>
                  <a:pt x="827" y="396"/>
                </a:moveTo>
                <a:lnTo>
                  <a:pt x="603" y="396"/>
                </a:lnTo>
                <a:lnTo>
                  <a:pt x="603" y="1145"/>
                </a:lnTo>
                <a:lnTo>
                  <a:pt x="223" y="1145"/>
                </a:lnTo>
                <a:lnTo>
                  <a:pt x="223" y="396"/>
                </a:lnTo>
                <a:lnTo>
                  <a:pt x="0" y="396"/>
                </a:lnTo>
                <a:lnTo>
                  <a:pt x="0" y="90"/>
                </a:lnTo>
                <a:lnTo>
                  <a:pt x="827" y="90"/>
                </a:lnTo>
                <a:lnTo>
                  <a:pt x="827" y="396"/>
                </a:lnTo>
                <a:close/>
                <a:moveTo>
                  <a:pt x="1456" y="660"/>
                </a:moveTo>
                <a:lnTo>
                  <a:pt x="1448" y="656"/>
                </a:lnTo>
                <a:lnTo>
                  <a:pt x="1438" y="654"/>
                </a:lnTo>
                <a:lnTo>
                  <a:pt x="1429" y="650"/>
                </a:lnTo>
                <a:lnTo>
                  <a:pt x="1417" y="649"/>
                </a:lnTo>
                <a:lnTo>
                  <a:pt x="1393" y="646"/>
                </a:lnTo>
                <a:lnTo>
                  <a:pt x="1365" y="646"/>
                </a:lnTo>
                <a:lnTo>
                  <a:pt x="1347" y="646"/>
                </a:lnTo>
                <a:lnTo>
                  <a:pt x="1330" y="649"/>
                </a:lnTo>
                <a:lnTo>
                  <a:pt x="1314" y="653"/>
                </a:lnTo>
                <a:lnTo>
                  <a:pt x="1299" y="660"/>
                </a:lnTo>
                <a:lnTo>
                  <a:pt x="1286" y="668"/>
                </a:lnTo>
                <a:lnTo>
                  <a:pt x="1273" y="677"/>
                </a:lnTo>
                <a:lnTo>
                  <a:pt x="1262" y="689"/>
                </a:lnTo>
                <a:lnTo>
                  <a:pt x="1250" y="701"/>
                </a:lnTo>
                <a:lnTo>
                  <a:pt x="1242" y="715"/>
                </a:lnTo>
                <a:lnTo>
                  <a:pt x="1235" y="729"/>
                </a:lnTo>
                <a:lnTo>
                  <a:pt x="1228" y="745"/>
                </a:lnTo>
                <a:lnTo>
                  <a:pt x="1223" y="761"/>
                </a:lnTo>
                <a:lnTo>
                  <a:pt x="1218" y="777"/>
                </a:lnTo>
                <a:lnTo>
                  <a:pt x="1216" y="796"/>
                </a:lnTo>
                <a:lnTo>
                  <a:pt x="1214" y="814"/>
                </a:lnTo>
                <a:lnTo>
                  <a:pt x="1214" y="834"/>
                </a:lnTo>
                <a:lnTo>
                  <a:pt x="1214" y="1145"/>
                </a:lnTo>
                <a:lnTo>
                  <a:pt x="867" y="1145"/>
                </a:lnTo>
                <a:lnTo>
                  <a:pt x="867" y="401"/>
                </a:lnTo>
                <a:lnTo>
                  <a:pt x="1203" y="401"/>
                </a:lnTo>
                <a:lnTo>
                  <a:pt x="1203" y="506"/>
                </a:lnTo>
                <a:lnTo>
                  <a:pt x="1213" y="491"/>
                </a:lnTo>
                <a:lnTo>
                  <a:pt x="1222" y="477"/>
                </a:lnTo>
                <a:lnTo>
                  <a:pt x="1231" y="464"/>
                </a:lnTo>
                <a:lnTo>
                  <a:pt x="1242" y="451"/>
                </a:lnTo>
                <a:lnTo>
                  <a:pt x="1252" y="440"/>
                </a:lnTo>
                <a:lnTo>
                  <a:pt x="1263" y="429"/>
                </a:lnTo>
                <a:lnTo>
                  <a:pt x="1273" y="420"/>
                </a:lnTo>
                <a:lnTo>
                  <a:pt x="1285" y="412"/>
                </a:lnTo>
                <a:lnTo>
                  <a:pt x="1298" y="405"/>
                </a:lnTo>
                <a:lnTo>
                  <a:pt x="1310" y="398"/>
                </a:lnTo>
                <a:lnTo>
                  <a:pt x="1323" y="393"/>
                </a:lnTo>
                <a:lnTo>
                  <a:pt x="1335" y="389"/>
                </a:lnTo>
                <a:lnTo>
                  <a:pt x="1348" y="385"/>
                </a:lnTo>
                <a:lnTo>
                  <a:pt x="1362" y="383"/>
                </a:lnTo>
                <a:lnTo>
                  <a:pt x="1376" y="382"/>
                </a:lnTo>
                <a:lnTo>
                  <a:pt x="1390" y="380"/>
                </a:lnTo>
                <a:lnTo>
                  <a:pt x="1409" y="382"/>
                </a:lnTo>
                <a:lnTo>
                  <a:pt x="1427" y="384"/>
                </a:lnTo>
                <a:lnTo>
                  <a:pt x="1442" y="389"/>
                </a:lnTo>
                <a:lnTo>
                  <a:pt x="1456" y="396"/>
                </a:lnTo>
                <a:lnTo>
                  <a:pt x="1456" y="660"/>
                </a:lnTo>
                <a:close/>
                <a:moveTo>
                  <a:pt x="2411" y="1145"/>
                </a:moveTo>
                <a:lnTo>
                  <a:pt x="2085" y="1145"/>
                </a:lnTo>
                <a:lnTo>
                  <a:pt x="2085" y="1044"/>
                </a:lnTo>
                <a:lnTo>
                  <a:pt x="2074" y="1060"/>
                </a:lnTo>
                <a:lnTo>
                  <a:pt x="2064" y="1075"/>
                </a:lnTo>
                <a:lnTo>
                  <a:pt x="2052" y="1089"/>
                </a:lnTo>
                <a:lnTo>
                  <a:pt x="2041" y="1102"/>
                </a:lnTo>
                <a:lnTo>
                  <a:pt x="2027" y="1113"/>
                </a:lnTo>
                <a:lnTo>
                  <a:pt x="2012" y="1125"/>
                </a:lnTo>
                <a:lnTo>
                  <a:pt x="1997" y="1134"/>
                </a:lnTo>
                <a:lnTo>
                  <a:pt x="1982" y="1144"/>
                </a:lnTo>
                <a:lnTo>
                  <a:pt x="1966" y="1152"/>
                </a:lnTo>
                <a:lnTo>
                  <a:pt x="1948" y="1158"/>
                </a:lnTo>
                <a:lnTo>
                  <a:pt x="1929" y="1163"/>
                </a:lnTo>
                <a:lnTo>
                  <a:pt x="1911" y="1168"/>
                </a:lnTo>
                <a:lnTo>
                  <a:pt x="1891" y="1171"/>
                </a:lnTo>
                <a:lnTo>
                  <a:pt x="1870" y="1175"/>
                </a:lnTo>
                <a:lnTo>
                  <a:pt x="1849" y="1176"/>
                </a:lnTo>
                <a:lnTo>
                  <a:pt x="1825" y="1176"/>
                </a:lnTo>
                <a:lnTo>
                  <a:pt x="1808" y="1176"/>
                </a:lnTo>
                <a:lnTo>
                  <a:pt x="1791" y="1175"/>
                </a:lnTo>
                <a:lnTo>
                  <a:pt x="1774" y="1173"/>
                </a:lnTo>
                <a:lnTo>
                  <a:pt x="1758" y="1170"/>
                </a:lnTo>
                <a:lnTo>
                  <a:pt x="1741" y="1167"/>
                </a:lnTo>
                <a:lnTo>
                  <a:pt x="1726" y="1162"/>
                </a:lnTo>
                <a:lnTo>
                  <a:pt x="1710" y="1156"/>
                </a:lnTo>
                <a:lnTo>
                  <a:pt x="1696" y="1151"/>
                </a:lnTo>
                <a:lnTo>
                  <a:pt x="1680" y="1144"/>
                </a:lnTo>
                <a:lnTo>
                  <a:pt x="1666" y="1135"/>
                </a:lnTo>
                <a:lnTo>
                  <a:pt x="1652" y="1126"/>
                </a:lnTo>
                <a:lnTo>
                  <a:pt x="1638" y="1117"/>
                </a:lnTo>
                <a:lnTo>
                  <a:pt x="1625" y="1106"/>
                </a:lnTo>
                <a:lnTo>
                  <a:pt x="1613" y="1096"/>
                </a:lnTo>
                <a:lnTo>
                  <a:pt x="1600" y="1083"/>
                </a:lnTo>
                <a:lnTo>
                  <a:pt x="1587" y="1070"/>
                </a:lnTo>
                <a:lnTo>
                  <a:pt x="1575" y="1056"/>
                </a:lnTo>
                <a:lnTo>
                  <a:pt x="1563" y="1041"/>
                </a:lnTo>
                <a:lnTo>
                  <a:pt x="1552" y="1026"/>
                </a:lnTo>
                <a:lnTo>
                  <a:pt x="1542" y="1010"/>
                </a:lnTo>
                <a:lnTo>
                  <a:pt x="1533" y="992"/>
                </a:lnTo>
                <a:lnTo>
                  <a:pt x="1524" y="975"/>
                </a:lnTo>
                <a:lnTo>
                  <a:pt x="1517" y="957"/>
                </a:lnTo>
                <a:lnTo>
                  <a:pt x="1510" y="939"/>
                </a:lnTo>
                <a:lnTo>
                  <a:pt x="1504" y="920"/>
                </a:lnTo>
                <a:lnTo>
                  <a:pt x="1498" y="900"/>
                </a:lnTo>
                <a:lnTo>
                  <a:pt x="1493" y="881"/>
                </a:lnTo>
                <a:lnTo>
                  <a:pt x="1490" y="860"/>
                </a:lnTo>
                <a:lnTo>
                  <a:pt x="1487" y="838"/>
                </a:lnTo>
                <a:lnTo>
                  <a:pt x="1485" y="817"/>
                </a:lnTo>
                <a:lnTo>
                  <a:pt x="1484" y="793"/>
                </a:lnTo>
                <a:lnTo>
                  <a:pt x="1484" y="771"/>
                </a:lnTo>
                <a:lnTo>
                  <a:pt x="1484" y="747"/>
                </a:lnTo>
                <a:lnTo>
                  <a:pt x="1485" y="724"/>
                </a:lnTo>
                <a:lnTo>
                  <a:pt x="1487" y="700"/>
                </a:lnTo>
                <a:lnTo>
                  <a:pt x="1490" y="678"/>
                </a:lnTo>
                <a:lnTo>
                  <a:pt x="1493" y="657"/>
                </a:lnTo>
                <a:lnTo>
                  <a:pt x="1498" y="636"/>
                </a:lnTo>
                <a:lnTo>
                  <a:pt x="1504" y="617"/>
                </a:lnTo>
                <a:lnTo>
                  <a:pt x="1510" y="597"/>
                </a:lnTo>
                <a:lnTo>
                  <a:pt x="1517" y="578"/>
                </a:lnTo>
                <a:lnTo>
                  <a:pt x="1525" y="561"/>
                </a:lnTo>
                <a:lnTo>
                  <a:pt x="1533" y="543"/>
                </a:lnTo>
                <a:lnTo>
                  <a:pt x="1542" y="526"/>
                </a:lnTo>
                <a:lnTo>
                  <a:pt x="1553" y="511"/>
                </a:lnTo>
                <a:lnTo>
                  <a:pt x="1563" y="494"/>
                </a:lnTo>
                <a:lnTo>
                  <a:pt x="1575" y="480"/>
                </a:lnTo>
                <a:lnTo>
                  <a:pt x="1588" y="466"/>
                </a:lnTo>
                <a:lnTo>
                  <a:pt x="1600" y="454"/>
                </a:lnTo>
                <a:lnTo>
                  <a:pt x="1613" y="443"/>
                </a:lnTo>
                <a:lnTo>
                  <a:pt x="1625" y="433"/>
                </a:lnTo>
                <a:lnTo>
                  <a:pt x="1638" y="423"/>
                </a:lnTo>
                <a:lnTo>
                  <a:pt x="1652" y="414"/>
                </a:lnTo>
                <a:lnTo>
                  <a:pt x="1665" y="406"/>
                </a:lnTo>
                <a:lnTo>
                  <a:pt x="1680" y="399"/>
                </a:lnTo>
                <a:lnTo>
                  <a:pt x="1694" y="392"/>
                </a:lnTo>
                <a:lnTo>
                  <a:pt x="1710" y="386"/>
                </a:lnTo>
                <a:lnTo>
                  <a:pt x="1725" y="382"/>
                </a:lnTo>
                <a:lnTo>
                  <a:pt x="1741" y="377"/>
                </a:lnTo>
                <a:lnTo>
                  <a:pt x="1758" y="373"/>
                </a:lnTo>
                <a:lnTo>
                  <a:pt x="1774" y="371"/>
                </a:lnTo>
                <a:lnTo>
                  <a:pt x="1790" y="369"/>
                </a:lnTo>
                <a:lnTo>
                  <a:pt x="1808" y="368"/>
                </a:lnTo>
                <a:lnTo>
                  <a:pt x="1825" y="368"/>
                </a:lnTo>
                <a:lnTo>
                  <a:pt x="1845" y="368"/>
                </a:lnTo>
                <a:lnTo>
                  <a:pt x="1865" y="370"/>
                </a:lnTo>
                <a:lnTo>
                  <a:pt x="1884" y="372"/>
                </a:lnTo>
                <a:lnTo>
                  <a:pt x="1901" y="376"/>
                </a:lnTo>
                <a:lnTo>
                  <a:pt x="1919" y="382"/>
                </a:lnTo>
                <a:lnTo>
                  <a:pt x="1936" y="387"/>
                </a:lnTo>
                <a:lnTo>
                  <a:pt x="1953" y="394"/>
                </a:lnTo>
                <a:lnTo>
                  <a:pt x="1968" y="403"/>
                </a:lnTo>
                <a:lnTo>
                  <a:pt x="1983" y="412"/>
                </a:lnTo>
                <a:lnTo>
                  <a:pt x="1998" y="422"/>
                </a:lnTo>
                <a:lnTo>
                  <a:pt x="2012" y="433"/>
                </a:lnTo>
                <a:lnTo>
                  <a:pt x="2025" y="446"/>
                </a:lnTo>
                <a:lnTo>
                  <a:pt x="2038" y="460"/>
                </a:lnTo>
                <a:lnTo>
                  <a:pt x="2051" y="473"/>
                </a:lnTo>
                <a:lnTo>
                  <a:pt x="2063" y="490"/>
                </a:lnTo>
                <a:lnTo>
                  <a:pt x="2073" y="506"/>
                </a:lnTo>
                <a:lnTo>
                  <a:pt x="2073" y="401"/>
                </a:lnTo>
                <a:lnTo>
                  <a:pt x="2411" y="401"/>
                </a:lnTo>
                <a:lnTo>
                  <a:pt x="2411" y="1145"/>
                </a:lnTo>
                <a:close/>
                <a:moveTo>
                  <a:pt x="2085" y="771"/>
                </a:moveTo>
                <a:lnTo>
                  <a:pt x="2084" y="755"/>
                </a:lnTo>
                <a:lnTo>
                  <a:pt x="2083" y="741"/>
                </a:lnTo>
                <a:lnTo>
                  <a:pt x="2079" y="727"/>
                </a:lnTo>
                <a:lnTo>
                  <a:pt x="2076" y="714"/>
                </a:lnTo>
                <a:lnTo>
                  <a:pt x="2071" y="701"/>
                </a:lnTo>
                <a:lnTo>
                  <a:pt x="2065" y="690"/>
                </a:lnTo>
                <a:lnTo>
                  <a:pt x="2057" y="679"/>
                </a:lnTo>
                <a:lnTo>
                  <a:pt x="2049" y="670"/>
                </a:lnTo>
                <a:lnTo>
                  <a:pt x="2039" y="661"/>
                </a:lnTo>
                <a:lnTo>
                  <a:pt x="2030" y="653"/>
                </a:lnTo>
                <a:lnTo>
                  <a:pt x="2020" y="647"/>
                </a:lnTo>
                <a:lnTo>
                  <a:pt x="2008" y="641"/>
                </a:lnTo>
                <a:lnTo>
                  <a:pt x="1996" y="638"/>
                </a:lnTo>
                <a:lnTo>
                  <a:pt x="1983" y="634"/>
                </a:lnTo>
                <a:lnTo>
                  <a:pt x="1969" y="633"/>
                </a:lnTo>
                <a:lnTo>
                  <a:pt x="1955" y="632"/>
                </a:lnTo>
                <a:lnTo>
                  <a:pt x="1940" y="633"/>
                </a:lnTo>
                <a:lnTo>
                  <a:pt x="1925" y="634"/>
                </a:lnTo>
                <a:lnTo>
                  <a:pt x="1911" y="636"/>
                </a:lnTo>
                <a:lnTo>
                  <a:pt x="1899" y="641"/>
                </a:lnTo>
                <a:lnTo>
                  <a:pt x="1887" y="646"/>
                </a:lnTo>
                <a:lnTo>
                  <a:pt x="1877" y="651"/>
                </a:lnTo>
                <a:lnTo>
                  <a:pt x="1866" y="658"/>
                </a:lnTo>
                <a:lnTo>
                  <a:pt x="1858" y="667"/>
                </a:lnTo>
                <a:lnTo>
                  <a:pt x="1851" y="676"/>
                </a:lnTo>
                <a:lnTo>
                  <a:pt x="1844" y="686"/>
                </a:lnTo>
                <a:lnTo>
                  <a:pt x="1838" y="698"/>
                </a:lnTo>
                <a:lnTo>
                  <a:pt x="1834" y="710"/>
                </a:lnTo>
                <a:lnTo>
                  <a:pt x="1830" y="724"/>
                </a:lnTo>
                <a:lnTo>
                  <a:pt x="1828" y="739"/>
                </a:lnTo>
                <a:lnTo>
                  <a:pt x="1827" y="754"/>
                </a:lnTo>
                <a:lnTo>
                  <a:pt x="1825" y="771"/>
                </a:lnTo>
                <a:lnTo>
                  <a:pt x="1827" y="788"/>
                </a:lnTo>
                <a:lnTo>
                  <a:pt x="1828" y="804"/>
                </a:lnTo>
                <a:lnTo>
                  <a:pt x="1830" y="819"/>
                </a:lnTo>
                <a:lnTo>
                  <a:pt x="1834" y="833"/>
                </a:lnTo>
                <a:lnTo>
                  <a:pt x="1838" y="846"/>
                </a:lnTo>
                <a:lnTo>
                  <a:pt x="1844" y="857"/>
                </a:lnTo>
                <a:lnTo>
                  <a:pt x="1851" y="868"/>
                </a:lnTo>
                <a:lnTo>
                  <a:pt x="1858" y="877"/>
                </a:lnTo>
                <a:lnTo>
                  <a:pt x="1866" y="885"/>
                </a:lnTo>
                <a:lnTo>
                  <a:pt x="1877" y="892"/>
                </a:lnTo>
                <a:lnTo>
                  <a:pt x="1887" y="898"/>
                </a:lnTo>
                <a:lnTo>
                  <a:pt x="1899" y="903"/>
                </a:lnTo>
                <a:lnTo>
                  <a:pt x="1911" y="907"/>
                </a:lnTo>
                <a:lnTo>
                  <a:pt x="1925" y="910"/>
                </a:lnTo>
                <a:lnTo>
                  <a:pt x="1940" y="912"/>
                </a:lnTo>
                <a:lnTo>
                  <a:pt x="1955" y="912"/>
                </a:lnTo>
                <a:lnTo>
                  <a:pt x="1969" y="912"/>
                </a:lnTo>
                <a:lnTo>
                  <a:pt x="1983" y="910"/>
                </a:lnTo>
                <a:lnTo>
                  <a:pt x="1996" y="907"/>
                </a:lnTo>
                <a:lnTo>
                  <a:pt x="2008" y="903"/>
                </a:lnTo>
                <a:lnTo>
                  <a:pt x="2020" y="898"/>
                </a:lnTo>
                <a:lnTo>
                  <a:pt x="2030" y="891"/>
                </a:lnTo>
                <a:lnTo>
                  <a:pt x="2041" y="884"/>
                </a:lnTo>
                <a:lnTo>
                  <a:pt x="2049" y="875"/>
                </a:lnTo>
                <a:lnTo>
                  <a:pt x="2058" y="866"/>
                </a:lnTo>
                <a:lnTo>
                  <a:pt x="2065" y="854"/>
                </a:lnTo>
                <a:lnTo>
                  <a:pt x="2071" y="842"/>
                </a:lnTo>
                <a:lnTo>
                  <a:pt x="2076" y="831"/>
                </a:lnTo>
                <a:lnTo>
                  <a:pt x="2079" y="817"/>
                </a:lnTo>
                <a:lnTo>
                  <a:pt x="2083" y="803"/>
                </a:lnTo>
                <a:lnTo>
                  <a:pt x="2084" y="788"/>
                </a:lnTo>
                <a:lnTo>
                  <a:pt x="2085" y="771"/>
                </a:lnTo>
                <a:close/>
                <a:moveTo>
                  <a:pt x="3418" y="1145"/>
                </a:moveTo>
                <a:lnTo>
                  <a:pt x="3071" y="1145"/>
                </a:lnTo>
                <a:lnTo>
                  <a:pt x="3071" y="725"/>
                </a:lnTo>
                <a:lnTo>
                  <a:pt x="3070" y="704"/>
                </a:lnTo>
                <a:lnTo>
                  <a:pt x="3067" y="685"/>
                </a:lnTo>
                <a:lnTo>
                  <a:pt x="3065" y="677"/>
                </a:lnTo>
                <a:lnTo>
                  <a:pt x="3061" y="670"/>
                </a:lnTo>
                <a:lnTo>
                  <a:pt x="3059" y="663"/>
                </a:lnTo>
                <a:lnTo>
                  <a:pt x="3054" y="657"/>
                </a:lnTo>
                <a:lnTo>
                  <a:pt x="3051" y="653"/>
                </a:lnTo>
                <a:lnTo>
                  <a:pt x="3046" y="648"/>
                </a:lnTo>
                <a:lnTo>
                  <a:pt x="3040" y="644"/>
                </a:lnTo>
                <a:lnTo>
                  <a:pt x="3035" y="641"/>
                </a:lnTo>
                <a:lnTo>
                  <a:pt x="3029" y="639"/>
                </a:lnTo>
                <a:lnTo>
                  <a:pt x="3022" y="636"/>
                </a:lnTo>
                <a:lnTo>
                  <a:pt x="3015" y="635"/>
                </a:lnTo>
                <a:lnTo>
                  <a:pt x="3006" y="635"/>
                </a:lnTo>
                <a:lnTo>
                  <a:pt x="2997" y="636"/>
                </a:lnTo>
                <a:lnTo>
                  <a:pt x="2988" y="638"/>
                </a:lnTo>
                <a:lnTo>
                  <a:pt x="2980" y="640"/>
                </a:lnTo>
                <a:lnTo>
                  <a:pt x="2973" y="643"/>
                </a:lnTo>
                <a:lnTo>
                  <a:pt x="2964" y="648"/>
                </a:lnTo>
                <a:lnTo>
                  <a:pt x="2959" y="654"/>
                </a:lnTo>
                <a:lnTo>
                  <a:pt x="2953" y="661"/>
                </a:lnTo>
                <a:lnTo>
                  <a:pt x="2947" y="668"/>
                </a:lnTo>
                <a:lnTo>
                  <a:pt x="2942" y="677"/>
                </a:lnTo>
                <a:lnTo>
                  <a:pt x="2939" y="686"/>
                </a:lnTo>
                <a:lnTo>
                  <a:pt x="2935" y="697"/>
                </a:lnTo>
                <a:lnTo>
                  <a:pt x="2933" y="710"/>
                </a:lnTo>
                <a:lnTo>
                  <a:pt x="2930" y="722"/>
                </a:lnTo>
                <a:lnTo>
                  <a:pt x="2928" y="736"/>
                </a:lnTo>
                <a:lnTo>
                  <a:pt x="2928" y="750"/>
                </a:lnTo>
                <a:lnTo>
                  <a:pt x="2927" y="767"/>
                </a:lnTo>
                <a:lnTo>
                  <a:pt x="2927" y="1145"/>
                </a:lnTo>
                <a:lnTo>
                  <a:pt x="2580" y="1145"/>
                </a:lnTo>
                <a:lnTo>
                  <a:pt x="2580" y="401"/>
                </a:lnTo>
                <a:lnTo>
                  <a:pt x="2915" y="401"/>
                </a:lnTo>
                <a:lnTo>
                  <a:pt x="2915" y="506"/>
                </a:lnTo>
                <a:lnTo>
                  <a:pt x="2927" y="490"/>
                </a:lnTo>
                <a:lnTo>
                  <a:pt x="2940" y="475"/>
                </a:lnTo>
                <a:lnTo>
                  <a:pt x="2952" y="460"/>
                </a:lnTo>
                <a:lnTo>
                  <a:pt x="2964" y="447"/>
                </a:lnTo>
                <a:lnTo>
                  <a:pt x="2977" y="435"/>
                </a:lnTo>
                <a:lnTo>
                  <a:pt x="2991" y="423"/>
                </a:lnTo>
                <a:lnTo>
                  <a:pt x="3005" y="413"/>
                </a:lnTo>
                <a:lnTo>
                  <a:pt x="3019" y="405"/>
                </a:lnTo>
                <a:lnTo>
                  <a:pt x="3035" y="397"/>
                </a:lnTo>
                <a:lnTo>
                  <a:pt x="3050" y="390"/>
                </a:lnTo>
                <a:lnTo>
                  <a:pt x="3065" y="384"/>
                </a:lnTo>
                <a:lnTo>
                  <a:pt x="3081" y="379"/>
                </a:lnTo>
                <a:lnTo>
                  <a:pt x="3098" y="375"/>
                </a:lnTo>
                <a:lnTo>
                  <a:pt x="3114" y="372"/>
                </a:lnTo>
                <a:lnTo>
                  <a:pt x="3132" y="371"/>
                </a:lnTo>
                <a:lnTo>
                  <a:pt x="3149" y="370"/>
                </a:lnTo>
                <a:lnTo>
                  <a:pt x="3176" y="371"/>
                </a:lnTo>
                <a:lnTo>
                  <a:pt x="3202" y="375"/>
                </a:lnTo>
                <a:lnTo>
                  <a:pt x="3213" y="377"/>
                </a:lnTo>
                <a:lnTo>
                  <a:pt x="3225" y="380"/>
                </a:lnTo>
                <a:lnTo>
                  <a:pt x="3237" y="384"/>
                </a:lnTo>
                <a:lnTo>
                  <a:pt x="3249" y="387"/>
                </a:lnTo>
                <a:lnTo>
                  <a:pt x="3259" y="392"/>
                </a:lnTo>
                <a:lnTo>
                  <a:pt x="3271" y="397"/>
                </a:lnTo>
                <a:lnTo>
                  <a:pt x="3281" y="403"/>
                </a:lnTo>
                <a:lnTo>
                  <a:pt x="3291" y="408"/>
                </a:lnTo>
                <a:lnTo>
                  <a:pt x="3301" y="415"/>
                </a:lnTo>
                <a:lnTo>
                  <a:pt x="3311" y="422"/>
                </a:lnTo>
                <a:lnTo>
                  <a:pt x="3320" y="430"/>
                </a:lnTo>
                <a:lnTo>
                  <a:pt x="3329" y="439"/>
                </a:lnTo>
                <a:lnTo>
                  <a:pt x="3340" y="449"/>
                </a:lnTo>
                <a:lnTo>
                  <a:pt x="3350" y="461"/>
                </a:lnTo>
                <a:lnTo>
                  <a:pt x="3360" y="473"/>
                </a:lnTo>
                <a:lnTo>
                  <a:pt x="3368" y="486"/>
                </a:lnTo>
                <a:lnTo>
                  <a:pt x="3376" y="500"/>
                </a:lnTo>
                <a:lnTo>
                  <a:pt x="3383" y="514"/>
                </a:lnTo>
                <a:lnTo>
                  <a:pt x="3390" y="529"/>
                </a:lnTo>
                <a:lnTo>
                  <a:pt x="3396" y="544"/>
                </a:lnTo>
                <a:lnTo>
                  <a:pt x="3401" y="561"/>
                </a:lnTo>
                <a:lnTo>
                  <a:pt x="3405" y="578"/>
                </a:lnTo>
                <a:lnTo>
                  <a:pt x="3409" y="596"/>
                </a:lnTo>
                <a:lnTo>
                  <a:pt x="3412" y="614"/>
                </a:lnTo>
                <a:lnTo>
                  <a:pt x="3415" y="633"/>
                </a:lnTo>
                <a:lnTo>
                  <a:pt x="3417" y="653"/>
                </a:lnTo>
                <a:lnTo>
                  <a:pt x="3417" y="674"/>
                </a:lnTo>
                <a:lnTo>
                  <a:pt x="3418" y="695"/>
                </a:lnTo>
                <a:lnTo>
                  <a:pt x="3418" y="1145"/>
                </a:lnTo>
                <a:close/>
                <a:moveTo>
                  <a:pt x="4200" y="905"/>
                </a:moveTo>
                <a:lnTo>
                  <a:pt x="4199" y="927"/>
                </a:lnTo>
                <a:lnTo>
                  <a:pt x="4197" y="949"/>
                </a:lnTo>
                <a:lnTo>
                  <a:pt x="4193" y="970"/>
                </a:lnTo>
                <a:lnTo>
                  <a:pt x="4188" y="990"/>
                </a:lnTo>
                <a:lnTo>
                  <a:pt x="4181" y="1009"/>
                </a:lnTo>
                <a:lnTo>
                  <a:pt x="4172" y="1027"/>
                </a:lnTo>
                <a:lnTo>
                  <a:pt x="4162" y="1044"/>
                </a:lnTo>
                <a:lnTo>
                  <a:pt x="4150" y="1061"/>
                </a:lnTo>
                <a:lnTo>
                  <a:pt x="4137" y="1075"/>
                </a:lnTo>
                <a:lnTo>
                  <a:pt x="4124" y="1088"/>
                </a:lnTo>
                <a:lnTo>
                  <a:pt x="4110" y="1099"/>
                </a:lnTo>
                <a:lnTo>
                  <a:pt x="4095" y="1111"/>
                </a:lnTo>
                <a:lnTo>
                  <a:pt x="4079" y="1121"/>
                </a:lnTo>
                <a:lnTo>
                  <a:pt x="4061" y="1131"/>
                </a:lnTo>
                <a:lnTo>
                  <a:pt x="4043" y="1139"/>
                </a:lnTo>
                <a:lnTo>
                  <a:pt x="4023" y="1147"/>
                </a:lnTo>
                <a:lnTo>
                  <a:pt x="4002" y="1153"/>
                </a:lnTo>
                <a:lnTo>
                  <a:pt x="3981" y="1159"/>
                </a:lnTo>
                <a:lnTo>
                  <a:pt x="3957" y="1164"/>
                </a:lnTo>
                <a:lnTo>
                  <a:pt x="3934" y="1168"/>
                </a:lnTo>
                <a:lnTo>
                  <a:pt x="3908" y="1171"/>
                </a:lnTo>
                <a:lnTo>
                  <a:pt x="3882" y="1174"/>
                </a:lnTo>
                <a:lnTo>
                  <a:pt x="3854" y="1175"/>
                </a:lnTo>
                <a:lnTo>
                  <a:pt x="3826" y="1175"/>
                </a:lnTo>
                <a:lnTo>
                  <a:pt x="3784" y="1174"/>
                </a:lnTo>
                <a:lnTo>
                  <a:pt x="3742" y="1170"/>
                </a:lnTo>
                <a:lnTo>
                  <a:pt x="3699" y="1164"/>
                </a:lnTo>
                <a:lnTo>
                  <a:pt x="3654" y="1156"/>
                </a:lnTo>
                <a:lnTo>
                  <a:pt x="3631" y="1152"/>
                </a:lnTo>
                <a:lnTo>
                  <a:pt x="3610" y="1146"/>
                </a:lnTo>
                <a:lnTo>
                  <a:pt x="3589" y="1140"/>
                </a:lnTo>
                <a:lnTo>
                  <a:pt x="3570" y="1134"/>
                </a:lnTo>
                <a:lnTo>
                  <a:pt x="3551" y="1127"/>
                </a:lnTo>
                <a:lnTo>
                  <a:pt x="3535" y="1120"/>
                </a:lnTo>
                <a:lnTo>
                  <a:pt x="3520" y="1113"/>
                </a:lnTo>
                <a:lnTo>
                  <a:pt x="3506" y="1105"/>
                </a:lnTo>
                <a:lnTo>
                  <a:pt x="3585" y="885"/>
                </a:lnTo>
                <a:lnTo>
                  <a:pt x="3611" y="900"/>
                </a:lnTo>
                <a:lnTo>
                  <a:pt x="3637" y="913"/>
                </a:lnTo>
                <a:lnTo>
                  <a:pt x="3661" y="924"/>
                </a:lnTo>
                <a:lnTo>
                  <a:pt x="3686" y="933"/>
                </a:lnTo>
                <a:lnTo>
                  <a:pt x="3710" y="940"/>
                </a:lnTo>
                <a:lnTo>
                  <a:pt x="3735" y="945"/>
                </a:lnTo>
                <a:lnTo>
                  <a:pt x="3758" y="947"/>
                </a:lnTo>
                <a:lnTo>
                  <a:pt x="3782" y="948"/>
                </a:lnTo>
                <a:lnTo>
                  <a:pt x="3799" y="948"/>
                </a:lnTo>
                <a:lnTo>
                  <a:pt x="3815" y="946"/>
                </a:lnTo>
                <a:lnTo>
                  <a:pt x="3827" y="943"/>
                </a:lnTo>
                <a:lnTo>
                  <a:pt x="3838" y="941"/>
                </a:lnTo>
                <a:lnTo>
                  <a:pt x="3846" y="936"/>
                </a:lnTo>
                <a:lnTo>
                  <a:pt x="3852" y="931"/>
                </a:lnTo>
                <a:lnTo>
                  <a:pt x="3854" y="928"/>
                </a:lnTo>
                <a:lnTo>
                  <a:pt x="3855" y="925"/>
                </a:lnTo>
                <a:lnTo>
                  <a:pt x="3857" y="921"/>
                </a:lnTo>
                <a:lnTo>
                  <a:pt x="3857" y="918"/>
                </a:lnTo>
                <a:lnTo>
                  <a:pt x="3857" y="912"/>
                </a:lnTo>
                <a:lnTo>
                  <a:pt x="3855" y="907"/>
                </a:lnTo>
                <a:lnTo>
                  <a:pt x="3854" y="903"/>
                </a:lnTo>
                <a:lnTo>
                  <a:pt x="3852" y="898"/>
                </a:lnTo>
                <a:lnTo>
                  <a:pt x="3850" y="893"/>
                </a:lnTo>
                <a:lnTo>
                  <a:pt x="3846" y="890"/>
                </a:lnTo>
                <a:lnTo>
                  <a:pt x="3843" y="886"/>
                </a:lnTo>
                <a:lnTo>
                  <a:pt x="3838" y="883"/>
                </a:lnTo>
                <a:lnTo>
                  <a:pt x="3826" y="876"/>
                </a:lnTo>
                <a:lnTo>
                  <a:pt x="3813" y="871"/>
                </a:lnTo>
                <a:lnTo>
                  <a:pt x="3798" y="867"/>
                </a:lnTo>
                <a:lnTo>
                  <a:pt x="3779" y="863"/>
                </a:lnTo>
                <a:lnTo>
                  <a:pt x="3749" y="857"/>
                </a:lnTo>
                <a:lnTo>
                  <a:pt x="3721" y="850"/>
                </a:lnTo>
                <a:lnTo>
                  <a:pt x="3694" y="843"/>
                </a:lnTo>
                <a:lnTo>
                  <a:pt x="3671" y="835"/>
                </a:lnTo>
                <a:lnTo>
                  <a:pt x="3648" y="827"/>
                </a:lnTo>
                <a:lnTo>
                  <a:pt x="3629" y="817"/>
                </a:lnTo>
                <a:lnTo>
                  <a:pt x="3611" y="806"/>
                </a:lnTo>
                <a:lnTo>
                  <a:pt x="3596" y="795"/>
                </a:lnTo>
                <a:lnTo>
                  <a:pt x="3588" y="788"/>
                </a:lnTo>
                <a:lnTo>
                  <a:pt x="3579" y="781"/>
                </a:lnTo>
                <a:lnTo>
                  <a:pt x="3572" y="772"/>
                </a:lnTo>
                <a:lnTo>
                  <a:pt x="3565" y="764"/>
                </a:lnTo>
                <a:lnTo>
                  <a:pt x="3560" y="755"/>
                </a:lnTo>
                <a:lnTo>
                  <a:pt x="3554" y="747"/>
                </a:lnTo>
                <a:lnTo>
                  <a:pt x="3549" y="738"/>
                </a:lnTo>
                <a:lnTo>
                  <a:pt x="3544" y="727"/>
                </a:lnTo>
                <a:lnTo>
                  <a:pt x="3541" y="718"/>
                </a:lnTo>
                <a:lnTo>
                  <a:pt x="3537" y="707"/>
                </a:lnTo>
                <a:lnTo>
                  <a:pt x="3535" y="696"/>
                </a:lnTo>
                <a:lnTo>
                  <a:pt x="3533" y="684"/>
                </a:lnTo>
                <a:lnTo>
                  <a:pt x="3529" y="661"/>
                </a:lnTo>
                <a:lnTo>
                  <a:pt x="3528" y="635"/>
                </a:lnTo>
                <a:lnTo>
                  <a:pt x="3528" y="621"/>
                </a:lnTo>
                <a:lnTo>
                  <a:pt x="3529" y="607"/>
                </a:lnTo>
                <a:lnTo>
                  <a:pt x="3532" y="594"/>
                </a:lnTo>
                <a:lnTo>
                  <a:pt x="3534" y="582"/>
                </a:lnTo>
                <a:lnTo>
                  <a:pt x="3536" y="569"/>
                </a:lnTo>
                <a:lnTo>
                  <a:pt x="3541" y="556"/>
                </a:lnTo>
                <a:lnTo>
                  <a:pt x="3544" y="544"/>
                </a:lnTo>
                <a:lnTo>
                  <a:pt x="3550" y="533"/>
                </a:lnTo>
                <a:lnTo>
                  <a:pt x="3556" y="521"/>
                </a:lnTo>
                <a:lnTo>
                  <a:pt x="3562" y="510"/>
                </a:lnTo>
                <a:lnTo>
                  <a:pt x="3570" y="499"/>
                </a:lnTo>
                <a:lnTo>
                  <a:pt x="3577" y="489"/>
                </a:lnTo>
                <a:lnTo>
                  <a:pt x="3586" y="478"/>
                </a:lnTo>
                <a:lnTo>
                  <a:pt x="3596" y="469"/>
                </a:lnTo>
                <a:lnTo>
                  <a:pt x="3605" y="458"/>
                </a:lnTo>
                <a:lnTo>
                  <a:pt x="3616" y="450"/>
                </a:lnTo>
                <a:lnTo>
                  <a:pt x="3629" y="440"/>
                </a:lnTo>
                <a:lnTo>
                  <a:pt x="3641" y="432"/>
                </a:lnTo>
                <a:lnTo>
                  <a:pt x="3655" y="422"/>
                </a:lnTo>
                <a:lnTo>
                  <a:pt x="3669" y="415"/>
                </a:lnTo>
                <a:lnTo>
                  <a:pt x="3684" y="408"/>
                </a:lnTo>
                <a:lnTo>
                  <a:pt x="3700" y="401"/>
                </a:lnTo>
                <a:lnTo>
                  <a:pt x="3715" y="396"/>
                </a:lnTo>
                <a:lnTo>
                  <a:pt x="3733" y="390"/>
                </a:lnTo>
                <a:lnTo>
                  <a:pt x="3750" y="385"/>
                </a:lnTo>
                <a:lnTo>
                  <a:pt x="3768" y="382"/>
                </a:lnTo>
                <a:lnTo>
                  <a:pt x="3786" y="378"/>
                </a:lnTo>
                <a:lnTo>
                  <a:pt x="3805" y="376"/>
                </a:lnTo>
                <a:lnTo>
                  <a:pt x="3825" y="373"/>
                </a:lnTo>
                <a:lnTo>
                  <a:pt x="3845" y="371"/>
                </a:lnTo>
                <a:lnTo>
                  <a:pt x="3866" y="371"/>
                </a:lnTo>
                <a:lnTo>
                  <a:pt x="3888" y="370"/>
                </a:lnTo>
                <a:lnTo>
                  <a:pt x="3919" y="371"/>
                </a:lnTo>
                <a:lnTo>
                  <a:pt x="3951" y="375"/>
                </a:lnTo>
                <a:lnTo>
                  <a:pt x="3988" y="380"/>
                </a:lnTo>
                <a:lnTo>
                  <a:pt x="4027" y="389"/>
                </a:lnTo>
                <a:lnTo>
                  <a:pt x="4069" y="399"/>
                </a:lnTo>
                <a:lnTo>
                  <a:pt x="4107" y="411"/>
                </a:lnTo>
                <a:lnTo>
                  <a:pt x="4124" y="418"/>
                </a:lnTo>
                <a:lnTo>
                  <a:pt x="4142" y="423"/>
                </a:lnTo>
                <a:lnTo>
                  <a:pt x="4157" y="430"/>
                </a:lnTo>
                <a:lnTo>
                  <a:pt x="4172" y="437"/>
                </a:lnTo>
                <a:lnTo>
                  <a:pt x="4101" y="628"/>
                </a:lnTo>
                <a:lnTo>
                  <a:pt x="4081" y="618"/>
                </a:lnTo>
                <a:lnTo>
                  <a:pt x="4060" y="610"/>
                </a:lnTo>
                <a:lnTo>
                  <a:pt x="4040" y="601"/>
                </a:lnTo>
                <a:lnTo>
                  <a:pt x="4020" y="596"/>
                </a:lnTo>
                <a:lnTo>
                  <a:pt x="4002" y="591"/>
                </a:lnTo>
                <a:lnTo>
                  <a:pt x="3983" y="587"/>
                </a:lnTo>
                <a:lnTo>
                  <a:pt x="3964" y="585"/>
                </a:lnTo>
                <a:lnTo>
                  <a:pt x="3945" y="585"/>
                </a:lnTo>
                <a:lnTo>
                  <a:pt x="3924" y="585"/>
                </a:lnTo>
                <a:lnTo>
                  <a:pt x="3907" y="587"/>
                </a:lnTo>
                <a:lnTo>
                  <a:pt x="3892" y="590"/>
                </a:lnTo>
                <a:lnTo>
                  <a:pt x="3879" y="593"/>
                </a:lnTo>
                <a:lnTo>
                  <a:pt x="3874" y="596"/>
                </a:lnTo>
                <a:lnTo>
                  <a:pt x="3869" y="598"/>
                </a:lnTo>
                <a:lnTo>
                  <a:pt x="3866" y="601"/>
                </a:lnTo>
                <a:lnTo>
                  <a:pt x="3862" y="605"/>
                </a:lnTo>
                <a:lnTo>
                  <a:pt x="3860" y="608"/>
                </a:lnTo>
                <a:lnTo>
                  <a:pt x="3858" y="612"/>
                </a:lnTo>
                <a:lnTo>
                  <a:pt x="3858" y="615"/>
                </a:lnTo>
                <a:lnTo>
                  <a:pt x="3857" y="620"/>
                </a:lnTo>
                <a:lnTo>
                  <a:pt x="3858" y="627"/>
                </a:lnTo>
                <a:lnTo>
                  <a:pt x="3860" y="634"/>
                </a:lnTo>
                <a:lnTo>
                  <a:pt x="3862" y="640"/>
                </a:lnTo>
                <a:lnTo>
                  <a:pt x="3867" y="646"/>
                </a:lnTo>
                <a:lnTo>
                  <a:pt x="3874" y="651"/>
                </a:lnTo>
                <a:lnTo>
                  <a:pt x="3881" y="656"/>
                </a:lnTo>
                <a:lnTo>
                  <a:pt x="3889" y="660"/>
                </a:lnTo>
                <a:lnTo>
                  <a:pt x="3900" y="663"/>
                </a:lnTo>
                <a:lnTo>
                  <a:pt x="3908" y="665"/>
                </a:lnTo>
                <a:lnTo>
                  <a:pt x="3926" y="669"/>
                </a:lnTo>
                <a:lnTo>
                  <a:pt x="3952" y="672"/>
                </a:lnTo>
                <a:lnTo>
                  <a:pt x="3988" y="678"/>
                </a:lnTo>
                <a:lnTo>
                  <a:pt x="4013" y="683"/>
                </a:lnTo>
                <a:lnTo>
                  <a:pt x="4038" y="690"/>
                </a:lnTo>
                <a:lnTo>
                  <a:pt x="4060" y="697"/>
                </a:lnTo>
                <a:lnTo>
                  <a:pt x="4081" y="705"/>
                </a:lnTo>
                <a:lnTo>
                  <a:pt x="4100" y="715"/>
                </a:lnTo>
                <a:lnTo>
                  <a:pt x="4117" y="726"/>
                </a:lnTo>
                <a:lnTo>
                  <a:pt x="4133" y="739"/>
                </a:lnTo>
                <a:lnTo>
                  <a:pt x="4147" y="752"/>
                </a:lnTo>
                <a:lnTo>
                  <a:pt x="4159" y="767"/>
                </a:lnTo>
                <a:lnTo>
                  <a:pt x="4170" y="783"/>
                </a:lnTo>
                <a:lnTo>
                  <a:pt x="4179" y="800"/>
                </a:lnTo>
                <a:lnTo>
                  <a:pt x="4188" y="819"/>
                </a:lnTo>
                <a:lnTo>
                  <a:pt x="4193" y="839"/>
                </a:lnTo>
                <a:lnTo>
                  <a:pt x="4197" y="860"/>
                </a:lnTo>
                <a:lnTo>
                  <a:pt x="4199" y="882"/>
                </a:lnTo>
                <a:lnTo>
                  <a:pt x="4200" y="905"/>
                </a:lnTo>
                <a:close/>
                <a:moveTo>
                  <a:pt x="5056" y="1145"/>
                </a:moveTo>
                <a:lnTo>
                  <a:pt x="4343" y="1145"/>
                </a:lnTo>
                <a:lnTo>
                  <a:pt x="4343" y="90"/>
                </a:lnTo>
                <a:lnTo>
                  <a:pt x="4723" y="90"/>
                </a:lnTo>
                <a:lnTo>
                  <a:pt x="4723" y="850"/>
                </a:lnTo>
                <a:lnTo>
                  <a:pt x="5056" y="850"/>
                </a:lnTo>
                <a:lnTo>
                  <a:pt x="5056" y="1145"/>
                </a:lnTo>
                <a:close/>
                <a:moveTo>
                  <a:pt x="5507" y="163"/>
                </a:moveTo>
                <a:lnTo>
                  <a:pt x="5505" y="181"/>
                </a:lnTo>
                <a:lnTo>
                  <a:pt x="5503" y="199"/>
                </a:lnTo>
                <a:lnTo>
                  <a:pt x="5500" y="214"/>
                </a:lnTo>
                <a:lnTo>
                  <a:pt x="5495" y="230"/>
                </a:lnTo>
                <a:lnTo>
                  <a:pt x="5488" y="244"/>
                </a:lnTo>
                <a:lnTo>
                  <a:pt x="5480" y="258"/>
                </a:lnTo>
                <a:lnTo>
                  <a:pt x="5470" y="270"/>
                </a:lnTo>
                <a:lnTo>
                  <a:pt x="5459" y="283"/>
                </a:lnTo>
                <a:lnTo>
                  <a:pt x="5446" y="293"/>
                </a:lnTo>
                <a:lnTo>
                  <a:pt x="5433" y="302"/>
                </a:lnTo>
                <a:lnTo>
                  <a:pt x="5419" y="309"/>
                </a:lnTo>
                <a:lnTo>
                  <a:pt x="5404" y="316"/>
                </a:lnTo>
                <a:lnTo>
                  <a:pt x="5387" y="321"/>
                </a:lnTo>
                <a:lnTo>
                  <a:pt x="5370" y="325"/>
                </a:lnTo>
                <a:lnTo>
                  <a:pt x="5352" y="327"/>
                </a:lnTo>
                <a:lnTo>
                  <a:pt x="5334" y="327"/>
                </a:lnTo>
                <a:lnTo>
                  <a:pt x="5314" y="327"/>
                </a:lnTo>
                <a:lnTo>
                  <a:pt x="5296" y="325"/>
                </a:lnTo>
                <a:lnTo>
                  <a:pt x="5279" y="321"/>
                </a:lnTo>
                <a:lnTo>
                  <a:pt x="5262" y="316"/>
                </a:lnTo>
                <a:lnTo>
                  <a:pt x="5247" y="309"/>
                </a:lnTo>
                <a:lnTo>
                  <a:pt x="5233" y="302"/>
                </a:lnTo>
                <a:lnTo>
                  <a:pt x="5219" y="293"/>
                </a:lnTo>
                <a:lnTo>
                  <a:pt x="5207" y="283"/>
                </a:lnTo>
                <a:lnTo>
                  <a:pt x="5196" y="270"/>
                </a:lnTo>
                <a:lnTo>
                  <a:pt x="5186" y="258"/>
                </a:lnTo>
                <a:lnTo>
                  <a:pt x="5178" y="244"/>
                </a:lnTo>
                <a:lnTo>
                  <a:pt x="5171" y="230"/>
                </a:lnTo>
                <a:lnTo>
                  <a:pt x="5165" y="214"/>
                </a:lnTo>
                <a:lnTo>
                  <a:pt x="5162" y="199"/>
                </a:lnTo>
                <a:lnTo>
                  <a:pt x="5159" y="181"/>
                </a:lnTo>
                <a:lnTo>
                  <a:pt x="5159" y="163"/>
                </a:lnTo>
                <a:lnTo>
                  <a:pt x="5159" y="145"/>
                </a:lnTo>
                <a:lnTo>
                  <a:pt x="5162" y="128"/>
                </a:lnTo>
                <a:lnTo>
                  <a:pt x="5165" y="113"/>
                </a:lnTo>
                <a:lnTo>
                  <a:pt x="5171" y="98"/>
                </a:lnTo>
                <a:lnTo>
                  <a:pt x="5178" y="83"/>
                </a:lnTo>
                <a:lnTo>
                  <a:pt x="5186" y="70"/>
                </a:lnTo>
                <a:lnTo>
                  <a:pt x="5196" y="57"/>
                </a:lnTo>
                <a:lnTo>
                  <a:pt x="5207" y="45"/>
                </a:lnTo>
                <a:lnTo>
                  <a:pt x="5219" y="35"/>
                </a:lnTo>
                <a:lnTo>
                  <a:pt x="5233" y="26"/>
                </a:lnTo>
                <a:lnTo>
                  <a:pt x="5247" y="17"/>
                </a:lnTo>
                <a:lnTo>
                  <a:pt x="5262" y="12"/>
                </a:lnTo>
                <a:lnTo>
                  <a:pt x="5279" y="6"/>
                </a:lnTo>
                <a:lnTo>
                  <a:pt x="5296" y="2"/>
                </a:lnTo>
                <a:lnTo>
                  <a:pt x="5314" y="1"/>
                </a:lnTo>
                <a:lnTo>
                  <a:pt x="5334" y="0"/>
                </a:lnTo>
                <a:lnTo>
                  <a:pt x="5352" y="1"/>
                </a:lnTo>
                <a:lnTo>
                  <a:pt x="5370" y="2"/>
                </a:lnTo>
                <a:lnTo>
                  <a:pt x="5387" y="6"/>
                </a:lnTo>
                <a:lnTo>
                  <a:pt x="5404" y="12"/>
                </a:lnTo>
                <a:lnTo>
                  <a:pt x="5419" y="17"/>
                </a:lnTo>
                <a:lnTo>
                  <a:pt x="5433" y="26"/>
                </a:lnTo>
                <a:lnTo>
                  <a:pt x="5446" y="35"/>
                </a:lnTo>
                <a:lnTo>
                  <a:pt x="5459" y="45"/>
                </a:lnTo>
                <a:lnTo>
                  <a:pt x="5470" y="57"/>
                </a:lnTo>
                <a:lnTo>
                  <a:pt x="5480" y="70"/>
                </a:lnTo>
                <a:lnTo>
                  <a:pt x="5488" y="84"/>
                </a:lnTo>
                <a:lnTo>
                  <a:pt x="5495" y="98"/>
                </a:lnTo>
                <a:lnTo>
                  <a:pt x="5500" y="113"/>
                </a:lnTo>
                <a:lnTo>
                  <a:pt x="5503" y="129"/>
                </a:lnTo>
                <a:lnTo>
                  <a:pt x="5505" y="145"/>
                </a:lnTo>
                <a:lnTo>
                  <a:pt x="5507" y="163"/>
                </a:lnTo>
                <a:close/>
                <a:moveTo>
                  <a:pt x="5507" y="1145"/>
                </a:moveTo>
                <a:lnTo>
                  <a:pt x="5159" y="1145"/>
                </a:lnTo>
                <a:lnTo>
                  <a:pt x="5159" y="401"/>
                </a:lnTo>
                <a:lnTo>
                  <a:pt x="5507" y="401"/>
                </a:lnTo>
                <a:lnTo>
                  <a:pt x="5507" y="1145"/>
                </a:lnTo>
                <a:close/>
                <a:moveTo>
                  <a:pt x="6158" y="661"/>
                </a:moveTo>
                <a:lnTo>
                  <a:pt x="6041" y="661"/>
                </a:lnTo>
                <a:lnTo>
                  <a:pt x="6041" y="1145"/>
                </a:lnTo>
                <a:lnTo>
                  <a:pt x="5694" y="1145"/>
                </a:lnTo>
                <a:lnTo>
                  <a:pt x="5694" y="661"/>
                </a:lnTo>
                <a:lnTo>
                  <a:pt x="5600" y="661"/>
                </a:lnTo>
                <a:lnTo>
                  <a:pt x="5600" y="401"/>
                </a:lnTo>
                <a:lnTo>
                  <a:pt x="5694" y="401"/>
                </a:lnTo>
                <a:lnTo>
                  <a:pt x="5694" y="150"/>
                </a:lnTo>
                <a:lnTo>
                  <a:pt x="6041" y="150"/>
                </a:lnTo>
                <a:lnTo>
                  <a:pt x="6041" y="401"/>
                </a:lnTo>
                <a:lnTo>
                  <a:pt x="6158" y="401"/>
                </a:lnTo>
                <a:lnTo>
                  <a:pt x="6158" y="661"/>
                </a:lnTo>
                <a:close/>
              </a:path>
            </a:pathLst>
          </a:custGeom>
          <a:solidFill>
            <a:srgbClr val="5B5B5B"/>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ru-RU"/>
          </a:p>
        </p:txBody>
      </p:sp>
      <p:sp>
        <p:nvSpPr>
          <p:cNvPr id="10" name="Нижний колонтитул 2"/>
          <p:cNvSpPr>
            <a:spLocks noGrp="1"/>
          </p:cNvSpPr>
          <p:nvPr>
            <p:ph type="ftr" sz="quarter" idx="11"/>
          </p:nvPr>
        </p:nvSpPr>
        <p:spPr>
          <a:xfrm>
            <a:off x="3124200" y="6356350"/>
            <a:ext cx="2895600" cy="365125"/>
          </a:xfrm>
        </p:spPr>
        <p:txBody>
          <a:bodyPr/>
          <a:lstStyle/>
          <a:p>
            <a:r>
              <a:rPr lang="en-IE" dirty="0"/>
              <a:t>www.oootranslit.ru</a:t>
            </a:r>
          </a:p>
        </p:txBody>
      </p:sp>
    </p:spTree>
    <p:extLst>
      <p:ext uri="{BB962C8B-B14F-4D97-AF65-F5344CB8AC3E}">
        <p14:creationId xmlns:p14="http://schemas.microsoft.com/office/powerpoint/2010/main" val="460672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idx="4294967295"/>
          </p:nvPr>
        </p:nvSpPr>
        <p:spPr>
          <a:xfrm>
            <a:off x="1533378" y="477667"/>
            <a:ext cx="10134600" cy="746125"/>
          </a:xfrm>
        </p:spPr>
        <p:txBody>
          <a:bodyPr>
            <a:normAutofit/>
          </a:bodyPr>
          <a:lstStyle/>
          <a:p>
            <a:r>
              <a:rPr lang="en-US" sz="3200" b="1" dirty="0">
                <a:latin typeface="Times New Roman" panose="02020603050405020304" pitchFamily="18" charset="0"/>
                <a:cs typeface="Times New Roman" panose="02020603050405020304" pitchFamily="18" charset="0"/>
              </a:rPr>
              <a:t>Importation scheme</a:t>
            </a:r>
            <a:endParaRPr lang="ru-RU" sz="3200" b="1" dirty="0">
              <a:latin typeface="Times New Roman" panose="02020603050405020304" pitchFamily="18" charset="0"/>
              <a:cs typeface="Times New Roman" panose="02020603050405020304" pitchFamily="18" charset="0"/>
            </a:endParaRPr>
          </a:p>
        </p:txBody>
      </p:sp>
      <p:sp>
        <p:nvSpPr>
          <p:cNvPr id="6" name="TextBox 5"/>
          <p:cNvSpPr txBox="1"/>
          <p:nvPr/>
        </p:nvSpPr>
        <p:spPr>
          <a:xfrm>
            <a:off x="649355" y="1375327"/>
            <a:ext cx="5155097" cy="369332"/>
          </a:xfrm>
          <a:prstGeom prst="rect">
            <a:avLst/>
          </a:prstGeom>
          <a:noFill/>
          <a:ln>
            <a:solidFill>
              <a:schemeClr val="tx1"/>
            </a:solidFill>
            <a:prstDash val="sysDot"/>
          </a:ln>
        </p:spPr>
        <p:txBody>
          <a:bodyPr wrap="square" rtlCol="0">
            <a:spAutoFit/>
          </a:bodyPr>
          <a:lstStyle/>
          <a:p>
            <a:r>
              <a:rPr lang="en-US" dirty="0"/>
              <a:t>Preparation and obtaining of Import permission (IP)</a:t>
            </a:r>
            <a:endParaRPr lang="ru-RU" dirty="0"/>
          </a:p>
        </p:txBody>
      </p:sp>
      <p:sp>
        <p:nvSpPr>
          <p:cNvPr id="7" name="TextBox 6"/>
          <p:cNvSpPr txBox="1"/>
          <p:nvPr/>
        </p:nvSpPr>
        <p:spPr>
          <a:xfrm>
            <a:off x="649355" y="1896194"/>
            <a:ext cx="5155097" cy="1754326"/>
          </a:xfrm>
          <a:prstGeom prst="rect">
            <a:avLst/>
          </a:prstGeom>
          <a:noFill/>
          <a:ln>
            <a:solidFill>
              <a:schemeClr val="tx1"/>
            </a:solidFill>
            <a:prstDash val="sysDot"/>
          </a:ln>
        </p:spPr>
        <p:txBody>
          <a:bodyPr wrap="square" rtlCol="0">
            <a:spAutoFit/>
          </a:bodyPr>
          <a:lstStyle/>
          <a:p>
            <a:r>
              <a:rPr lang="en-US" dirty="0"/>
              <a:t>Confirmation of COA, </a:t>
            </a:r>
            <a:r>
              <a:rPr lang="en-US" dirty="0" err="1"/>
              <a:t>Proforma</a:t>
            </a:r>
            <a:r>
              <a:rPr lang="en-US" dirty="0"/>
              <a:t>-invoice (PI), </a:t>
            </a:r>
            <a:r>
              <a:rPr lang="en-US" dirty="0" err="1"/>
              <a:t>avia</a:t>
            </a:r>
            <a:r>
              <a:rPr lang="en-US" dirty="0"/>
              <a:t> transporter Company, there are to be:</a:t>
            </a:r>
          </a:p>
          <a:p>
            <a:r>
              <a:rPr lang="en-US" dirty="0"/>
              <a:t>Aeroflot		SAS</a:t>
            </a:r>
          </a:p>
          <a:p>
            <a:r>
              <a:rPr lang="en-US" dirty="0"/>
              <a:t>KLM		Air France</a:t>
            </a:r>
          </a:p>
          <a:p>
            <a:r>
              <a:rPr lang="en-US" dirty="0"/>
              <a:t>Alitalia		Air China		or EMS in 				some cases</a:t>
            </a:r>
          </a:p>
        </p:txBody>
      </p:sp>
      <p:sp>
        <p:nvSpPr>
          <p:cNvPr id="2" name="TextBox 1"/>
          <p:cNvSpPr txBox="1"/>
          <p:nvPr/>
        </p:nvSpPr>
        <p:spPr>
          <a:xfrm>
            <a:off x="3551581" y="4532664"/>
            <a:ext cx="3869634" cy="369332"/>
          </a:xfrm>
          <a:prstGeom prst="rect">
            <a:avLst/>
          </a:prstGeom>
          <a:solidFill>
            <a:srgbClr val="92D050"/>
          </a:solidFill>
        </p:spPr>
        <p:txBody>
          <a:bodyPr wrap="square" rtlCol="0">
            <a:spAutoFit/>
          </a:bodyPr>
          <a:lstStyle/>
          <a:p>
            <a:pPr algn="ctr"/>
            <a:r>
              <a:rPr lang="en-US" dirty="0"/>
              <a:t>Green light for shipment</a:t>
            </a:r>
            <a:endParaRPr lang="ru-RU" dirty="0"/>
          </a:p>
        </p:txBody>
      </p:sp>
      <p:sp>
        <p:nvSpPr>
          <p:cNvPr id="8" name="TextBox 7"/>
          <p:cNvSpPr txBox="1"/>
          <p:nvPr/>
        </p:nvSpPr>
        <p:spPr>
          <a:xfrm>
            <a:off x="3551581" y="5054865"/>
            <a:ext cx="2146854" cy="375171"/>
          </a:xfrm>
          <a:prstGeom prst="rect">
            <a:avLst/>
          </a:prstGeom>
          <a:noFill/>
          <a:ln>
            <a:solidFill>
              <a:schemeClr val="tx1"/>
            </a:solidFill>
            <a:prstDash val="sysDot"/>
          </a:ln>
        </p:spPr>
        <p:txBody>
          <a:bodyPr wrap="square" rtlCol="0">
            <a:spAutoFit/>
          </a:bodyPr>
          <a:lstStyle/>
          <a:p>
            <a:r>
              <a:rPr lang="en-US" dirty="0"/>
              <a:t>Custom clearance </a:t>
            </a:r>
            <a:endParaRPr lang="ru-RU" dirty="0"/>
          </a:p>
        </p:txBody>
      </p:sp>
      <p:sp>
        <p:nvSpPr>
          <p:cNvPr id="10" name="TextBox 9"/>
          <p:cNvSpPr txBox="1"/>
          <p:nvPr/>
        </p:nvSpPr>
        <p:spPr>
          <a:xfrm>
            <a:off x="6535513" y="1223792"/>
            <a:ext cx="5132465" cy="2031325"/>
          </a:xfrm>
          <a:prstGeom prst="rect">
            <a:avLst/>
          </a:prstGeom>
          <a:solidFill>
            <a:schemeClr val="accent2">
              <a:lumMod val="40000"/>
              <a:lumOff val="60000"/>
            </a:schemeClr>
          </a:solidFill>
        </p:spPr>
        <p:txBody>
          <a:bodyPr wrap="square" rtlCol="0">
            <a:spAutoFit/>
          </a:bodyPr>
          <a:lstStyle/>
          <a:p>
            <a:r>
              <a:rPr lang="en-US" i="1" dirty="0"/>
              <a:t>In case of usage the courier Company (DHL, </a:t>
            </a:r>
            <a:r>
              <a:rPr lang="en-US" i="1" dirty="0" err="1"/>
              <a:t>etc</a:t>
            </a:r>
            <a:r>
              <a:rPr lang="en-US" i="1" dirty="0"/>
              <a:t>), please insist that the destination is to be SVO CARGO!</a:t>
            </a:r>
          </a:p>
          <a:p>
            <a:r>
              <a:rPr lang="en-US" i="1" dirty="0"/>
              <a:t>Usually courier companies work with SVO MOSCOW and due to the long queues, bad attitude to the small volume goods and other features, it is very difficult to make the custom clearance</a:t>
            </a:r>
          </a:p>
          <a:p>
            <a:endParaRPr lang="en-US" dirty="0"/>
          </a:p>
        </p:txBody>
      </p:sp>
      <p:sp>
        <p:nvSpPr>
          <p:cNvPr id="11" name="TextBox 10"/>
          <p:cNvSpPr txBox="1"/>
          <p:nvPr/>
        </p:nvSpPr>
        <p:spPr>
          <a:xfrm>
            <a:off x="841512" y="3947438"/>
            <a:ext cx="9925880" cy="369332"/>
          </a:xfrm>
          <a:prstGeom prst="rect">
            <a:avLst/>
          </a:prstGeom>
          <a:noFill/>
          <a:ln>
            <a:solidFill>
              <a:schemeClr val="tx1"/>
            </a:solidFill>
            <a:prstDash val="sysDot"/>
          </a:ln>
        </p:spPr>
        <p:txBody>
          <a:bodyPr wrap="square" rtlCol="0">
            <a:spAutoFit/>
          </a:bodyPr>
          <a:lstStyle/>
          <a:p>
            <a:r>
              <a:rPr lang="en-US" dirty="0"/>
              <a:t>Package is prepared (PI, COA, IP, MSDS, samples in good condition and protected package)</a:t>
            </a:r>
            <a:endParaRPr lang="ru-RU" dirty="0"/>
          </a:p>
        </p:txBody>
      </p:sp>
      <p:sp>
        <p:nvSpPr>
          <p:cNvPr id="12" name="TextBox 11"/>
          <p:cNvSpPr txBox="1"/>
          <p:nvPr/>
        </p:nvSpPr>
        <p:spPr>
          <a:xfrm>
            <a:off x="5647303" y="5600421"/>
            <a:ext cx="5711690" cy="369332"/>
          </a:xfrm>
          <a:prstGeom prst="rect">
            <a:avLst/>
          </a:prstGeom>
          <a:noFill/>
          <a:ln>
            <a:solidFill>
              <a:schemeClr val="tx1"/>
            </a:solidFill>
            <a:prstDash val="sysDot"/>
          </a:ln>
        </p:spPr>
        <p:txBody>
          <a:bodyPr wrap="square" rtlCol="0">
            <a:spAutoFit/>
          </a:bodyPr>
          <a:lstStyle/>
          <a:p>
            <a:r>
              <a:rPr lang="en-US" b="1" dirty="0"/>
              <a:t>Submission to the Expert State Institute for quality control</a:t>
            </a:r>
            <a:endParaRPr lang="ru-RU" b="1" dirty="0"/>
          </a:p>
        </p:txBody>
      </p:sp>
      <p:cxnSp>
        <p:nvCxnSpPr>
          <p:cNvPr id="5" name="Прямая со стрелкой 4"/>
          <p:cNvCxnSpPr>
            <a:stCxn id="6" idx="2"/>
            <a:endCxn id="7" idx="0"/>
          </p:cNvCxnSpPr>
          <p:nvPr/>
        </p:nvCxnSpPr>
        <p:spPr>
          <a:xfrm>
            <a:off x="3226904" y="1744659"/>
            <a:ext cx="0" cy="1515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a:stCxn id="7" idx="2"/>
          </p:cNvCxnSpPr>
          <p:nvPr/>
        </p:nvCxnSpPr>
        <p:spPr>
          <a:xfrm flipH="1">
            <a:off x="3226903" y="3650520"/>
            <a:ext cx="1" cy="2969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Прямая со стрелкой 15"/>
          <p:cNvCxnSpPr/>
          <p:nvPr/>
        </p:nvCxnSpPr>
        <p:spPr>
          <a:xfrm>
            <a:off x="4903303" y="4316770"/>
            <a:ext cx="2" cy="2158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p:nvPr/>
        </p:nvCxnSpPr>
        <p:spPr>
          <a:xfrm>
            <a:off x="4903303" y="4917380"/>
            <a:ext cx="0" cy="1374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Прямая со стрелкой 19"/>
          <p:cNvCxnSpPr>
            <a:stCxn id="8" idx="3"/>
          </p:cNvCxnSpPr>
          <p:nvPr/>
        </p:nvCxnSpPr>
        <p:spPr>
          <a:xfrm>
            <a:off x="5698435" y="5242451"/>
            <a:ext cx="1457739" cy="3579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Номер слайда 12"/>
          <p:cNvSpPr>
            <a:spLocks noGrp="1"/>
          </p:cNvSpPr>
          <p:nvPr>
            <p:ph type="sldNum" sz="quarter" idx="12"/>
          </p:nvPr>
        </p:nvSpPr>
        <p:spPr/>
        <p:txBody>
          <a:bodyPr/>
          <a:lstStyle/>
          <a:p>
            <a:fld id="{64BF11F5-AD34-4BA0-84B5-3DB247FFA5BF}" type="slidenum">
              <a:rPr lang="ru-RU" smtClean="0"/>
              <a:t>5</a:t>
            </a:fld>
            <a:endParaRPr lang="ru-RU"/>
          </a:p>
        </p:txBody>
      </p:sp>
      <p:sp>
        <p:nvSpPr>
          <p:cNvPr id="17" name="Freeform 193"/>
          <p:cNvSpPr>
            <a:spLocks noEditPoints="1"/>
          </p:cNvSpPr>
          <p:nvPr/>
        </p:nvSpPr>
        <p:spPr bwMode="auto">
          <a:xfrm>
            <a:off x="251520" y="196526"/>
            <a:ext cx="1080120" cy="288033"/>
          </a:xfrm>
          <a:custGeom>
            <a:avLst/>
            <a:gdLst>
              <a:gd name="T0" fmla="*/ 1456 w 6158"/>
              <a:gd name="T1" fmla="*/ 660 h 1176"/>
              <a:gd name="T2" fmla="*/ 1299 w 6158"/>
              <a:gd name="T3" fmla="*/ 660 h 1176"/>
              <a:gd name="T4" fmla="*/ 1216 w 6158"/>
              <a:gd name="T5" fmla="*/ 796 h 1176"/>
              <a:gd name="T6" fmla="*/ 1231 w 6158"/>
              <a:gd name="T7" fmla="*/ 464 h 1176"/>
              <a:gd name="T8" fmla="*/ 1348 w 6158"/>
              <a:gd name="T9" fmla="*/ 385 h 1176"/>
              <a:gd name="T10" fmla="*/ 2085 w 6158"/>
              <a:gd name="T11" fmla="*/ 1145 h 1176"/>
              <a:gd name="T12" fmla="*/ 1966 w 6158"/>
              <a:gd name="T13" fmla="*/ 1152 h 1176"/>
              <a:gd name="T14" fmla="*/ 1774 w 6158"/>
              <a:gd name="T15" fmla="*/ 1173 h 1176"/>
              <a:gd name="T16" fmla="*/ 1625 w 6158"/>
              <a:gd name="T17" fmla="*/ 1106 h 1176"/>
              <a:gd name="T18" fmla="*/ 1517 w 6158"/>
              <a:gd name="T19" fmla="*/ 957 h 1176"/>
              <a:gd name="T20" fmla="*/ 1484 w 6158"/>
              <a:gd name="T21" fmla="*/ 747 h 1176"/>
              <a:gd name="T22" fmla="*/ 1533 w 6158"/>
              <a:gd name="T23" fmla="*/ 543 h 1176"/>
              <a:gd name="T24" fmla="*/ 1652 w 6158"/>
              <a:gd name="T25" fmla="*/ 414 h 1176"/>
              <a:gd name="T26" fmla="*/ 1808 w 6158"/>
              <a:gd name="T27" fmla="*/ 368 h 1176"/>
              <a:gd name="T28" fmla="*/ 1983 w 6158"/>
              <a:gd name="T29" fmla="*/ 412 h 1176"/>
              <a:gd name="T30" fmla="*/ 2411 w 6158"/>
              <a:gd name="T31" fmla="*/ 1145 h 1176"/>
              <a:gd name="T32" fmla="*/ 2039 w 6158"/>
              <a:gd name="T33" fmla="*/ 661 h 1176"/>
              <a:gd name="T34" fmla="*/ 1911 w 6158"/>
              <a:gd name="T35" fmla="*/ 636 h 1176"/>
              <a:gd name="T36" fmla="*/ 1830 w 6158"/>
              <a:gd name="T37" fmla="*/ 724 h 1176"/>
              <a:gd name="T38" fmla="*/ 1851 w 6158"/>
              <a:gd name="T39" fmla="*/ 868 h 1176"/>
              <a:gd name="T40" fmla="*/ 1969 w 6158"/>
              <a:gd name="T41" fmla="*/ 912 h 1176"/>
              <a:gd name="T42" fmla="*/ 2071 w 6158"/>
              <a:gd name="T43" fmla="*/ 842 h 1176"/>
              <a:gd name="T44" fmla="*/ 3067 w 6158"/>
              <a:gd name="T45" fmla="*/ 685 h 1176"/>
              <a:gd name="T46" fmla="*/ 3022 w 6158"/>
              <a:gd name="T47" fmla="*/ 636 h 1176"/>
              <a:gd name="T48" fmla="*/ 2947 w 6158"/>
              <a:gd name="T49" fmla="*/ 668 h 1176"/>
              <a:gd name="T50" fmla="*/ 2580 w 6158"/>
              <a:gd name="T51" fmla="*/ 1145 h 1176"/>
              <a:gd name="T52" fmla="*/ 3005 w 6158"/>
              <a:gd name="T53" fmla="*/ 413 h 1176"/>
              <a:gd name="T54" fmla="*/ 3176 w 6158"/>
              <a:gd name="T55" fmla="*/ 371 h 1176"/>
              <a:gd name="T56" fmla="*/ 3301 w 6158"/>
              <a:gd name="T57" fmla="*/ 415 h 1176"/>
              <a:gd name="T58" fmla="*/ 3390 w 6158"/>
              <a:gd name="T59" fmla="*/ 529 h 1176"/>
              <a:gd name="T60" fmla="*/ 3418 w 6158"/>
              <a:gd name="T61" fmla="*/ 1145 h 1176"/>
              <a:gd name="T62" fmla="*/ 4137 w 6158"/>
              <a:gd name="T63" fmla="*/ 1075 h 1176"/>
              <a:gd name="T64" fmla="*/ 3957 w 6158"/>
              <a:gd name="T65" fmla="*/ 1164 h 1176"/>
              <a:gd name="T66" fmla="*/ 3631 w 6158"/>
              <a:gd name="T67" fmla="*/ 1152 h 1176"/>
              <a:gd name="T68" fmla="*/ 3637 w 6158"/>
              <a:gd name="T69" fmla="*/ 913 h 1176"/>
              <a:gd name="T70" fmla="*/ 3838 w 6158"/>
              <a:gd name="T71" fmla="*/ 941 h 1176"/>
              <a:gd name="T72" fmla="*/ 3852 w 6158"/>
              <a:gd name="T73" fmla="*/ 898 h 1176"/>
              <a:gd name="T74" fmla="*/ 3721 w 6158"/>
              <a:gd name="T75" fmla="*/ 850 h 1176"/>
              <a:gd name="T76" fmla="*/ 3565 w 6158"/>
              <a:gd name="T77" fmla="*/ 764 h 1176"/>
              <a:gd name="T78" fmla="*/ 3528 w 6158"/>
              <a:gd name="T79" fmla="*/ 635 h 1176"/>
              <a:gd name="T80" fmla="*/ 3562 w 6158"/>
              <a:gd name="T81" fmla="*/ 510 h 1176"/>
              <a:gd name="T82" fmla="*/ 3669 w 6158"/>
              <a:gd name="T83" fmla="*/ 415 h 1176"/>
              <a:gd name="T84" fmla="*/ 3845 w 6158"/>
              <a:gd name="T85" fmla="*/ 371 h 1176"/>
              <a:gd name="T86" fmla="*/ 4142 w 6158"/>
              <a:gd name="T87" fmla="*/ 423 h 1176"/>
              <a:gd name="T88" fmla="*/ 3964 w 6158"/>
              <a:gd name="T89" fmla="*/ 585 h 1176"/>
              <a:gd name="T90" fmla="*/ 3860 w 6158"/>
              <a:gd name="T91" fmla="*/ 608 h 1176"/>
              <a:gd name="T92" fmla="*/ 3889 w 6158"/>
              <a:gd name="T93" fmla="*/ 660 h 1176"/>
              <a:gd name="T94" fmla="*/ 4100 w 6158"/>
              <a:gd name="T95" fmla="*/ 715 h 1176"/>
              <a:gd name="T96" fmla="*/ 4199 w 6158"/>
              <a:gd name="T97" fmla="*/ 882 h 1176"/>
              <a:gd name="T98" fmla="*/ 5505 w 6158"/>
              <a:gd name="T99" fmla="*/ 181 h 1176"/>
              <a:gd name="T100" fmla="*/ 5419 w 6158"/>
              <a:gd name="T101" fmla="*/ 309 h 1176"/>
              <a:gd name="T102" fmla="*/ 5247 w 6158"/>
              <a:gd name="T103" fmla="*/ 309 h 1176"/>
              <a:gd name="T104" fmla="*/ 5159 w 6158"/>
              <a:gd name="T105" fmla="*/ 181 h 1176"/>
              <a:gd name="T106" fmla="*/ 5219 w 6158"/>
              <a:gd name="T107" fmla="*/ 35 h 1176"/>
              <a:gd name="T108" fmla="*/ 5387 w 6158"/>
              <a:gd name="T109" fmla="*/ 6 h 1176"/>
              <a:gd name="T110" fmla="*/ 5500 w 6158"/>
              <a:gd name="T111" fmla="*/ 113 h 1176"/>
              <a:gd name="T112" fmla="*/ 6041 w 6158"/>
              <a:gd name="T113" fmla="*/ 661 h 1176"/>
              <a:gd name="T114" fmla="*/ 6158 w 6158"/>
              <a:gd name="T115" fmla="*/ 401 h 1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6158" h="1176">
                <a:moveTo>
                  <a:pt x="827" y="396"/>
                </a:moveTo>
                <a:lnTo>
                  <a:pt x="603" y="396"/>
                </a:lnTo>
                <a:lnTo>
                  <a:pt x="603" y="1145"/>
                </a:lnTo>
                <a:lnTo>
                  <a:pt x="223" y="1145"/>
                </a:lnTo>
                <a:lnTo>
                  <a:pt x="223" y="396"/>
                </a:lnTo>
                <a:lnTo>
                  <a:pt x="0" y="396"/>
                </a:lnTo>
                <a:lnTo>
                  <a:pt x="0" y="90"/>
                </a:lnTo>
                <a:lnTo>
                  <a:pt x="827" y="90"/>
                </a:lnTo>
                <a:lnTo>
                  <a:pt x="827" y="396"/>
                </a:lnTo>
                <a:close/>
                <a:moveTo>
                  <a:pt x="1456" y="660"/>
                </a:moveTo>
                <a:lnTo>
                  <a:pt x="1448" y="656"/>
                </a:lnTo>
                <a:lnTo>
                  <a:pt x="1438" y="654"/>
                </a:lnTo>
                <a:lnTo>
                  <a:pt x="1429" y="650"/>
                </a:lnTo>
                <a:lnTo>
                  <a:pt x="1417" y="649"/>
                </a:lnTo>
                <a:lnTo>
                  <a:pt x="1393" y="646"/>
                </a:lnTo>
                <a:lnTo>
                  <a:pt x="1365" y="646"/>
                </a:lnTo>
                <a:lnTo>
                  <a:pt x="1347" y="646"/>
                </a:lnTo>
                <a:lnTo>
                  <a:pt x="1330" y="649"/>
                </a:lnTo>
                <a:lnTo>
                  <a:pt x="1314" y="653"/>
                </a:lnTo>
                <a:lnTo>
                  <a:pt x="1299" y="660"/>
                </a:lnTo>
                <a:lnTo>
                  <a:pt x="1286" y="668"/>
                </a:lnTo>
                <a:lnTo>
                  <a:pt x="1273" y="677"/>
                </a:lnTo>
                <a:lnTo>
                  <a:pt x="1262" y="689"/>
                </a:lnTo>
                <a:lnTo>
                  <a:pt x="1250" y="701"/>
                </a:lnTo>
                <a:lnTo>
                  <a:pt x="1242" y="715"/>
                </a:lnTo>
                <a:lnTo>
                  <a:pt x="1235" y="729"/>
                </a:lnTo>
                <a:lnTo>
                  <a:pt x="1228" y="745"/>
                </a:lnTo>
                <a:lnTo>
                  <a:pt x="1223" y="761"/>
                </a:lnTo>
                <a:lnTo>
                  <a:pt x="1218" y="777"/>
                </a:lnTo>
                <a:lnTo>
                  <a:pt x="1216" y="796"/>
                </a:lnTo>
                <a:lnTo>
                  <a:pt x="1214" y="814"/>
                </a:lnTo>
                <a:lnTo>
                  <a:pt x="1214" y="834"/>
                </a:lnTo>
                <a:lnTo>
                  <a:pt x="1214" y="1145"/>
                </a:lnTo>
                <a:lnTo>
                  <a:pt x="867" y="1145"/>
                </a:lnTo>
                <a:lnTo>
                  <a:pt x="867" y="401"/>
                </a:lnTo>
                <a:lnTo>
                  <a:pt x="1203" y="401"/>
                </a:lnTo>
                <a:lnTo>
                  <a:pt x="1203" y="506"/>
                </a:lnTo>
                <a:lnTo>
                  <a:pt x="1213" y="491"/>
                </a:lnTo>
                <a:lnTo>
                  <a:pt x="1222" y="477"/>
                </a:lnTo>
                <a:lnTo>
                  <a:pt x="1231" y="464"/>
                </a:lnTo>
                <a:lnTo>
                  <a:pt x="1242" y="451"/>
                </a:lnTo>
                <a:lnTo>
                  <a:pt x="1252" y="440"/>
                </a:lnTo>
                <a:lnTo>
                  <a:pt x="1263" y="429"/>
                </a:lnTo>
                <a:lnTo>
                  <a:pt x="1273" y="420"/>
                </a:lnTo>
                <a:lnTo>
                  <a:pt x="1285" y="412"/>
                </a:lnTo>
                <a:lnTo>
                  <a:pt x="1298" y="405"/>
                </a:lnTo>
                <a:lnTo>
                  <a:pt x="1310" y="398"/>
                </a:lnTo>
                <a:lnTo>
                  <a:pt x="1323" y="393"/>
                </a:lnTo>
                <a:lnTo>
                  <a:pt x="1335" y="389"/>
                </a:lnTo>
                <a:lnTo>
                  <a:pt x="1348" y="385"/>
                </a:lnTo>
                <a:lnTo>
                  <a:pt x="1362" y="383"/>
                </a:lnTo>
                <a:lnTo>
                  <a:pt x="1376" y="382"/>
                </a:lnTo>
                <a:lnTo>
                  <a:pt x="1390" y="380"/>
                </a:lnTo>
                <a:lnTo>
                  <a:pt x="1409" y="382"/>
                </a:lnTo>
                <a:lnTo>
                  <a:pt x="1427" y="384"/>
                </a:lnTo>
                <a:lnTo>
                  <a:pt x="1442" y="389"/>
                </a:lnTo>
                <a:lnTo>
                  <a:pt x="1456" y="396"/>
                </a:lnTo>
                <a:lnTo>
                  <a:pt x="1456" y="660"/>
                </a:lnTo>
                <a:close/>
                <a:moveTo>
                  <a:pt x="2411" y="1145"/>
                </a:moveTo>
                <a:lnTo>
                  <a:pt x="2085" y="1145"/>
                </a:lnTo>
                <a:lnTo>
                  <a:pt x="2085" y="1044"/>
                </a:lnTo>
                <a:lnTo>
                  <a:pt x="2074" y="1060"/>
                </a:lnTo>
                <a:lnTo>
                  <a:pt x="2064" y="1075"/>
                </a:lnTo>
                <a:lnTo>
                  <a:pt x="2052" y="1089"/>
                </a:lnTo>
                <a:lnTo>
                  <a:pt x="2041" y="1102"/>
                </a:lnTo>
                <a:lnTo>
                  <a:pt x="2027" y="1113"/>
                </a:lnTo>
                <a:lnTo>
                  <a:pt x="2012" y="1125"/>
                </a:lnTo>
                <a:lnTo>
                  <a:pt x="1997" y="1134"/>
                </a:lnTo>
                <a:lnTo>
                  <a:pt x="1982" y="1144"/>
                </a:lnTo>
                <a:lnTo>
                  <a:pt x="1966" y="1152"/>
                </a:lnTo>
                <a:lnTo>
                  <a:pt x="1948" y="1158"/>
                </a:lnTo>
                <a:lnTo>
                  <a:pt x="1929" y="1163"/>
                </a:lnTo>
                <a:lnTo>
                  <a:pt x="1911" y="1168"/>
                </a:lnTo>
                <a:lnTo>
                  <a:pt x="1891" y="1171"/>
                </a:lnTo>
                <a:lnTo>
                  <a:pt x="1870" y="1175"/>
                </a:lnTo>
                <a:lnTo>
                  <a:pt x="1849" y="1176"/>
                </a:lnTo>
                <a:lnTo>
                  <a:pt x="1825" y="1176"/>
                </a:lnTo>
                <a:lnTo>
                  <a:pt x="1808" y="1176"/>
                </a:lnTo>
                <a:lnTo>
                  <a:pt x="1791" y="1175"/>
                </a:lnTo>
                <a:lnTo>
                  <a:pt x="1774" y="1173"/>
                </a:lnTo>
                <a:lnTo>
                  <a:pt x="1758" y="1170"/>
                </a:lnTo>
                <a:lnTo>
                  <a:pt x="1741" y="1167"/>
                </a:lnTo>
                <a:lnTo>
                  <a:pt x="1726" y="1162"/>
                </a:lnTo>
                <a:lnTo>
                  <a:pt x="1710" y="1156"/>
                </a:lnTo>
                <a:lnTo>
                  <a:pt x="1696" y="1151"/>
                </a:lnTo>
                <a:lnTo>
                  <a:pt x="1680" y="1144"/>
                </a:lnTo>
                <a:lnTo>
                  <a:pt x="1666" y="1135"/>
                </a:lnTo>
                <a:lnTo>
                  <a:pt x="1652" y="1126"/>
                </a:lnTo>
                <a:lnTo>
                  <a:pt x="1638" y="1117"/>
                </a:lnTo>
                <a:lnTo>
                  <a:pt x="1625" y="1106"/>
                </a:lnTo>
                <a:lnTo>
                  <a:pt x="1613" y="1096"/>
                </a:lnTo>
                <a:lnTo>
                  <a:pt x="1600" y="1083"/>
                </a:lnTo>
                <a:lnTo>
                  <a:pt x="1587" y="1070"/>
                </a:lnTo>
                <a:lnTo>
                  <a:pt x="1575" y="1056"/>
                </a:lnTo>
                <a:lnTo>
                  <a:pt x="1563" y="1041"/>
                </a:lnTo>
                <a:lnTo>
                  <a:pt x="1552" y="1026"/>
                </a:lnTo>
                <a:lnTo>
                  <a:pt x="1542" y="1010"/>
                </a:lnTo>
                <a:lnTo>
                  <a:pt x="1533" y="992"/>
                </a:lnTo>
                <a:lnTo>
                  <a:pt x="1524" y="975"/>
                </a:lnTo>
                <a:lnTo>
                  <a:pt x="1517" y="957"/>
                </a:lnTo>
                <a:lnTo>
                  <a:pt x="1510" y="939"/>
                </a:lnTo>
                <a:lnTo>
                  <a:pt x="1504" y="920"/>
                </a:lnTo>
                <a:lnTo>
                  <a:pt x="1498" y="900"/>
                </a:lnTo>
                <a:lnTo>
                  <a:pt x="1493" y="881"/>
                </a:lnTo>
                <a:lnTo>
                  <a:pt x="1490" y="860"/>
                </a:lnTo>
                <a:lnTo>
                  <a:pt x="1487" y="838"/>
                </a:lnTo>
                <a:lnTo>
                  <a:pt x="1485" y="817"/>
                </a:lnTo>
                <a:lnTo>
                  <a:pt x="1484" y="793"/>
                </a:lnTo>
                <a:lnTo>
                  <a:pt x="1484" y="771"/>
                </a:lnTo>
                <a:lnTo>
                  <a:pt x="1484" y="747"/>
                </a:lnTo>
                <a:lnTo>
                  <a:pt x="1485" y="724"/>
                </a:lnTo>
                <a:lnTo>
                  <a:pt x="1487" y="700"/>
                </a:lnTo>
                <a:lnTo>
                  <a:pt x="1490" y="678"/>
                </a:lnTo>
                <a:lnTo>
                  <a:pt x="1493" y="657"/>
                </a:lnTo>
                <a:lnTo>
                  <a:pt x="1498" y="636"/>
                </a:lnTo>
                <a:lnTo>
                  <a:pt x="1504" y="617"/>
                </a:lnTo>
                <a:lnTo>
                  <a:pt x="1510" y="597"/>
                </a:lnTo>
                <a:lnTo>
                  <a:pt x="1517" y="578"/>
                </a:lnTo>
                <a:lnTo>
                  <a:pt x="1525" y="561"/>
                </a:lnTo>
                <a:lnTo>
                  <a:pt x="1533" y="543"/>
                </a:lnTo>
                <a:lnTo>
                  <a:pt x="1542" y="526"/>
                </a:lnTo>
                <a:lnTo>
                  <a:pt x="1553" y="511"/>
                </a:lnTo>
                <a:lnTo>
                  <a:pt x="1563" y="494"/>
                </a:lnTo>
                <a:lnTo>
                  <a:pt x="1575" y="480"/>
                </a:lnTo>
                <a:lnTo>
                  <a:pt x="1588" y="466"/>
                </a:lnTo>
                <a:lnTo>
                  <a:pt x="1600" y="454"/>
                </a:lnTo>
                <a:lnTo>
                  <a:pt x="1613" y="443"/>
                </a:lnTo>
                <a:lnTo>
                  <a:pt x="1625" y="433"/>
                </a:lnTo>
                <a:lnTo>
                  <a:pt x="1638" y="423"/>
                </a:lnTo>
                <a:lnTo>
                  <a:pt x="1652" y="414"/>
                </a:lnTo>
                <a:lnTo>
                  <a:pt x="1665" y="406"/>
                </a:lnTo>
                <a:lnTo>
                  <a:pt x="1680" y="399"/>
                </a:lnTo>
                <a:lnTo>
                  <a:pt x="1694" y="392"/>
                </a:lnTo>
                <a:lnTo>
                  <a:pt x="1710" y="386"/>
                </a:lnTo>
                <a:lnTo>
                  <a:pt x="1725" y="382"/>
                </a:lnTo>
                <a:lnTo>
                  <a:pt x="1741" y="377"/>
                </a:lnTo>
                <a:lnTo>
                  <a:pt x="1758" y="373"/>
                </a:lnTo>
                <a:lnTo>
                  <a:pt x="1774" y="371"/>
                </a:lnTo>
                <a:lnTo>
                  <a:pt x="1790" y="369"/>
                </a:lnTo>
                <a:lnTo>
                  <a:pt x="1808" y="368"/>
                </a:lnTo>
                <a:lnTo>
                  <a:pt x="1825" y="368"/>
                </a:lnTo>
                <a:lnTo>
                  <a:pt x="1845" y="368"/>
                </a:lnTo>
                <a:lnTo>
                  <a:pt x="1865" y="370"/>
                </a:lnTo>
                <a:lnTo>
                  <a:pt x="1884" y="372"/>
                </a:lnTo>
                <a:lnTo>
                  <a:pt x="1901" y="376"/>
                </a:lnTo>
                <a:lnTo>
                  <a:pt x="1919" y="382"/>
                </a:lnTo>
                <a:lnTo>
                  <a:pt x="1936" y="387"/>
                </a:lnTo>
                <a:lnTo>
                  <a:pt x="1953" y="394"/>
                </a:lnTo>
                <a:lnTo>
                  <a:pt x="1968" y="403"/>
                </a:lnTo>
                <a:lnTo>
                  <a:pt x="1983" y="412"/>
                </a:lnTo>
                <a:lnTo>
                  <a:pt x="1998" y="422"/>
                </a:lnTo>
                <a:lnTo>
                  <a:pt x="2012" y="433"/>
                </a:lnTo>
                <a:lnTo>
                  <a:pt x="2025" y="446"/>
                </a:lnTo>
                <a:lnTo>
                  <a:pt x="2038" y="460"/>
                </a:lnTo>
                <a:lnTo>
                  <a:pt x="2051" y="473"/>
                </a:lnTo>
                <a:lnTo>
                  <a:pt x="2063" y="490"/>
                </a:lnTo>
                <a:lnTo>
                  <a:pt x="2073" y="506"/>
                </a:lnTo>
                <a:lnTo>
                  <a:pt x="2073" y="401"/>
                </a:lnTo>
                <a:lnTo>
                  <a:pt x="2411" y="401"/>
                </a:lnTo>
                <a:lnTo>
                  <a:pt x="2411" y="1145"/>
                </a:lnTo>
                <a:close/>
                <a:moveTo>
                  <a:pt x="2085" y="771"/>
                </a:moveTo>
                <a:lnTo>
                  <a:pt x="2084" y="755"/>
                </a:lnTo>
                <a:lnTo>
                  <a:pt x="2083" y="741"/>
                </a:lnTo>
                <a:lnTo>
                  <a:pt x="2079" y="727"/>
                </a:lnTo>
                <a:lnTo>
                  <a:pt x="2076" y="714"/>
                </a:lnTo>
                <a:lnTo>
                  <a:pt x="2071" y="701"/>
                </a:lnTo>
                <a:lnTo>
                  <a:pt x="2065" y="690"/>
                </a:lnTo>
                <a:lnTo>
                  <a:pt x="2057" y="679"/>
                </a:lnTo>
                <a:lnTo>
                  <a:pt x="2049" y="670"/>
                </a:lnTo>
                <a:lnTo>
                  <a:pt x="2039" y="661"/>
                </a:lnTo>
                <a:lnTo>
                  <a:pt x="2030" y="653"/>
                </a:lnTo>
                <a:lnTo>
                  <a:pt x="2020" y="647"/>
                </a:lnTo>
                <a:lnTo>
                  <a:pt x="2008" y="641"/>
                </a:lnTo>
                <a:lnTo>
                  <a:pt x="1996" y="638"/>
                </a:lnTo>
                <a:lnTo>
                  <a:pt x="1983" y="634"/>
                </a:lnTo>
                <a:lnTo>
                  <a:pt x="1969" y="633"/>
                </a:lnTo>
                <a:lnTo>
                  <a:pt x="1955" y="632"/>
                </a:lnTo>
                <a:lnTo>
                  <a:pt x="1940" y="633"/>
                </a:lnTo>
                <a:lnTo>
                  <a:pt x="1925" y="634"/>
                </a:lnTo>
                <a:lnTo>
                  <a:pt x="1911" y="636"/>
                </a:lnTo>
                <a:lnTo>
                  <a:pt x="1899" y="641"/>
                </a:lnTo>
                <a:lnTo>
                  <a:pt x="1887" y="646"/>
                </a:lnTo>
                <a:lnTo>
                  <a:pt x="1877" y="651"/>
                </a:lnTo>
                <a:lnTo>
                  <a:pt x="1866" y="658"/>
                </a:lnTo>
                <a:lnTo>
                  <a:pt x="1858" y="667"/>
                </a:lnTo>
                <a:lnTo>
                  <a:pt x="1851" y="676"/>
                </a:lnTo>
                <a:lnTo>
                  <a:pt x="1844" y="686"/>
                </a:lnTo>
                <a:lnTo>
                  <a:pt x="1838" y="698"/>
                </a:lnTo>
                <a:lnTo>
                  <a:pt x="1834" y="710"/>
                </a:lnTo>
                <a:lnTo>
                  <a:pt x="1830" y="724"/>
                </a:lnTo>
                <a:lnTo>
                  <a:pt x="1828" y="739"/>
                </a:lnTo>
                <a:lnTo>
                  <a:pt x="1827" y="754"/>
                </a:lnTo>
                <a:lnTo>
                  <a:pt x="1825" y="771"/>
                </a:lnTo>
                <a:lnTo>
                  <a:pt x="1827" y="788"/>
                </a:lnTo>
                <a:lnTo>
                  <a:pt x="1828" y="804"/>
                </a:lnTo>
                <a:lnTo>
                  <a:pt x="1830" y="819"/>
                </a:lnTo>
                <a:lnTo>
                  <a:pt x="1834" y="833"/>
                </a:lnTo>
                <a:lnTo>
                  <a:pt x="1838" y="846"/>
                </a:lnTo>
                <a:lnTo>
                  <a:pt x="1844" y="857"/>
                </a:lnTo>
                <a:lnTo>
                  <a:pt x="1851" y="868"/>
                </a:lnTo>
                <a:lnTo>
                  <a:pt x="1858" y="877"/>
                </a:lnTo>
                <a:lnTo>
                  <a:pt x="1866" y="885"/>
                </a:lnTo>
                <a:lnTo>
                  <a:pt x="1877" y="892"/>
                </a:lnTo>
                <a:lnTo>
                  <a:pt x="1887" y="898"/>
                </a:lnTo>
                <a:lnTo>
                  <a:pt x="1899" y="903"/>
                </a:lnTo>
                <a:lnTo>
                  <a:pt x="1911" y="907"/>
                </a:lnTo>
                <a:lnTo>
                  <a:pt x="1925" y="910"/>
                </a:lnTo>
                <a:lnTo>
                  <a:pt x="1940" y="912"/>
                </a:lnTo>
                <a:lnTo>
                  <a:pt x="1955" y="912"/>
                </a:lnTo>
                <a:lnTo>
                  <a:pt x="1969" y="912"/>
                </a:lnTo>
                <a:lnTo>
                  <a:pt x="1983" y="910"/>
                </a:lnTo>
                <a:lnTo>
                  <a:pt x="1996" y="907"/>
                </a:lnTo>
                <a:lnTo>
                  <a:pt x="2008" y="903"/>
                </a:lnTo>
                <a:lnTo>
                  <a:pt x="2020" y="898"/>
                </a:lnTo>
                <a:lnTo>
                  <a:pt x="2030" y="891"/>
                </a:lnTo>
                <a:lnTo>
                  <a:pt x="2041" y="884"/>
                </a:lnTo>
                <a:lnTo>
                  <a:pt x="2049" y="875"/>
                </a:lnTo>
                <a:lnTo>
                  <a:pt x="2058" y="866"/>
                </a:lnTo>
                <a:lnTo>
                  <a:pt x="2065" y="854"/>
                </a:lnTo>
                <a:lnTo>
                  <a:pt x="2071" y="842"/>
                </a:lnTo>
                <a:lnTo>
                  <a:pt x="2076" y="831"/>
                </a:lnTo>
                <a:lnTo>
                  <a:pt x="2079" y="817"/>
                </a:lnTo>
                <a:lnTo>
                  <a:pt x="2083" y="803"/>
                </a:lnTo>
                <a:lnTo>
                  <a:pt x="2084" y="788"/>
                </a:lnTo>
                <a:lnTo>
                  <a:pt x="2085" y="771"/>
                </a:lnTo>
                <a:close/>
                <a:moveTo>
                  <a:pt x="3418" y="1145"/>
                </a:moveTo>
                <a:lnTo>
                  <a:pt x="3071" y="1145"/>
                </a:lnTo>
                <a:lnTo>
                  <a:pt x="3071" y="725"/>
                </a:lnTo>
                <a:lnTo>
                  <a:pt x="3070" y="704"/>
                </a:lnTo>
                <a:lnTo>
                  <a:pt x="3067" y="685"/>
                </a:lnTo>
                <a:lnTo>
                  <a:pt x="3065" y="677"/>
                </a:lnTo>
                <a:lnTo>
                  <a:pt x="3061" y="670"/>
                </a:lnTo>
                <a:lnTo>
                  <a:pt x="3059" y="663"/>
                </a:lnTo>
                <a:lnTo>
                  <a:pt x="3054" y="657"/>
                </a:lnTo>
                <a:lnTo>
                  <a:pt x="3051" y="653"/>
                </a:lnTo>
                <a:lnTo>
                  <a:pt x="3046" y="648"/>
                </a:lnTo>
                <a:lnTo>
                  <a:pt x="3040" y="644"/>
                </a:lnTo>
                <a:lnTo>
                  <a:pt x="3035" y="641"/>
                </a:lnTo>
                <a:lnTo>
                  <a:pt x="3029" y="639"/>
                </a:lnTo>
                <a:lnTo>
                  <a:pt x="3022" y="636"/>
                </a:lnTo>
                <a:lnTo>
                  <a:pt x="3015" y="635"/>
                </a:lnTo>
                <a:lnTo>
                  <a:pt x="3006" y="635"/>
                </a:lnTo>
                <a:lnTo>
                  <a:pt x="2997" y="636"/>
                </a:lnTo>
                <a:lnTo>
                  <a:pt x="2988" y="638"/>
                </a:lnTo>
                <a:lnTo>
                  <a:pt x="2980" y="640"/>
                </a:lnTo>
                <a:lnTo>
                  <a:pt x="2973" y="643"/>
                </a:lnTo>
                <a:lnTo>
                  <a:pt x="2964" y="648"/>
                </a:lnTo>
                <a:lnTo>
                  <a:pt x="2959" y="654"/>
                </a:lnTo>
                <a:lnTo>
                  <a:pt x="2953" y="661"/>
                </a:lnTo>
                <a:lnTo>
                  <a:pt x="2947" y="668"/>
                </a:lnTo>
                <a:lnTo>
                  <a:pt x="2942" y="677"/>
                </a:lnTo>
                <a:lnTo>
                  <a:pt x="2939" y="686"/>
                </a:lnTo>
                <a:lnTo>
                  <a:pt x="2935" y="697"/>
                </a:lnTo>
                <a:lnTo>
                  <a:pt x="2933" y="710"/>
                </a:lnTo>
                <a:lnTo>
                  <a:pt x="2930" y="722"/>
                </a:lnTo>
                <a:lnTo>
                  <a:pt x="2928" y="736"/>
                </a:lnTo>
                <a:lnTo>
                  <a:pt x="2928" y="750"/>
                </a:lnTo>
                <a:lnTo>
                  <a:pt x="2927" y="767"/>
                </a:lnTo>
                <a:lnTo>
                  <a:pt x="2927" y="1145"/>
                </a:lnTo>
                <a:lnTo>
                  <a:pt x="2580" y="1145"/>
                </a:lnTo>
                <a:lnTo>
                  <a:pt x="2580" y="401"/>
                </a:lnTo>
                <a:lnTo>
                  <a:pt x="2915" y="401"/>
                </a:lnTo>
                <a:lnTo>
                  <a:pt x="2915" y="506"/>
                </a:lnTo>
                <a:lnTo>
                  <a:pt x="2927" y="490"/>
                </a:lnTo>
                <a:lnTo>
                  <a:pt x="2940" y="475"/>
                </a:lnTo>
                <a:lnTo>
                  <a:pt x="2952" y="460"/>
                </a:lnTo>
                <a:lnTo>
                  <a:pt x="2964" y="447"/>
                </a:lnTo>
                <a:lnTo>
                  <a:pt x="2977" y="435"/>
                </a:lnTo>
                <a:lnTo>
                  <a:pt x="2991" y="423"/>
                </a:lnTo>
                <a:lnTo>
                  <a:pt x="3005" y="413"/>
                </a:lnTo>
                <a:lnTo>
                  <a:pt x="3019" y="405"/>
                </a:lnTo>
                <a:lnTo>
                  <a:pt x="3035" y="397"/>
                </a:lnTo>
                <a:lnTo>
                  <a:pt x="3050" y="390"/>
                </a:lnTo>
                <a:lnTo>
                  <a:pt x="3065" y="384"/>
                </a:lnTo>
                <a:lnTo>
                  <a:pt x="3081" y="379"/>
                </a:lnTo>
                <a:lnTo>
                  <a:pt x="3098" y="375"/>
                </a:lnTo>
                <a:lnTo>
                  <a:pt x="3114" y="372"/>
                </a:lnTo>
                <a:lnTo>
                  <a:pt x="3132" y="371"/>
                </a:lnTo>
                <a:lnTo>
                  <a:pt x="3149" y="370"/>
                </a:lnTo>
                <a:lnTo>
                  <a:pt x="3176" y="371"/>
                </a:lnTo>
                <a:lnTo>
                  <a:pt x="3202" y="375"/>
                </a:lnTo>
                <a:lnTo>
                  <a:pt x="3213" y="377"/>
                </a:lnTo>
                <a:lnTo>
                  <a:pt x="3225" y="380"/>
                </a:lnTo>
                <a:lnTo>
                  <a:pt x="3237" y="384"/>
                </a:lnTo>
                <a:lnTo>
                  <a:pt x="3249" y="387"/>
                </a:lnTo>
                <a:lnTo>
                  <a:pt x="3259" y="392"/>
                </a:lnTo>
                <a:lnTo>
                  <a:pt x="3271" y="397"/>
                </a:lnTo>
                <a:lnTo>
                  <a:pt x="3281" y="403"/>
                </a:lnTo>
                <a:lnTo>
                  <a:pt x="3291" y="408"/>
                </a:lnTo>
                <a:lnTo>
                  <a:pt x="3301" y="415"/>
                </a:lnTo>
                <a:lnTo>
                  <a:pt x="3311" y="422"/>
                </a:lnTo>
                <a:lnTo>
                  <a:pt x="3320" y="430"/>
                </a:lnTo>
                <a:lnTo>
                  <a:pt x="3329" y="439"/>
                </a:lnTo>
                <a:lnTo>
                  <a:pt x="3340" y="449"/>
                </a:lnTo>
                <a:lnTo>
                  <a:pt x="3350" y="461"/>
                </a:lnTo>
                <a:lnTo>
                  <a:pt x="3360" y="473"/>
                </a:lnTo>
                <a:lnTo>
                  <a:pt x="3368" y="486"/>
                </a:lnTo>
                <a:lnTo>
                  <a:pt x="3376" y="500"/>
                </a:lnTo>
                <a:lnTo>
                  <a:pt x="3383" y="514"/>
                </a:lnTo>
                <a:lnTo>
                  <a:pt x="3390" y="529"/>
                </a:lnTo>
                <a:lnTo>
                  <a:pt x="3396" y="544"/>
                </a:lnTo>
                <a:lnTo>
                  <a:pt x="3401" y="561"/>
                </a:lnTo>
                <a:lnTo>
                  <a:pt x="3405" y="578"/>
                </a:lnTo>
                <a:lnTo>
                  <a:pt x="3409" y="596"/>
                </a:lnTo>
                <a:lnTo>
                  <a:pt x="3412" y="614"/>
                </a:lnTo>
                <a:lnTo>
                  <a:pt x="3415" y="633"/>
                </a:lnTo>
                <a:lnTo>
                  <a:pt x="3417" y="653"/>
                </a:lnTo>
                <a:lnTo>
                  <a:pt x="3417" y="674"/>
                </a:lnTo>
                <a:lnTo>
                  <a:pt x="3418" y="695"/>
                </a:lnTo>
                <a:lnTo>
                  <a:pt x="3418" y="1145"/>
                </a:lnTo>
                <a:close/>
                <a:moveTo>
                  <a:pt x="4200" y="905"/>
                </a:moveTo>
                <a:lnTo>
                  <a:pt x="4199" y="927"/>
                </a:lnTo>
                <a:lnTo>
                  <a:pt x="4197" y="949"/>
                </a:lnTo>
                <a:lnTo>
                  <a:pt x="4193" y="970"/>
                </a:lnTo>
                <a:lnTo>
                  <a:pt x="4188" y="990"/>
                </a:lnTo>
                <a:lnTo>
                  <a:pt x="4181" y="1009"/>
                </a:lnTo>
                <a:lnTo>
                  <a:pt x="4172" y="1027"/>
                </a:lnTo>
                <a:lnTo>
                  <a:pt x="4162" y="1044"/>
                </a:lnTo>
                <a:lnTo>
                  <a:pt x="4150" y="1061"/>
                </a:lnTo>
                <a:lnTo>
                  <a:pt x="4137" y="1075"/>
                </a:lnTo>
                <a:lnTo>
                  <a:pt x="4124" y="1088"/>
                </a:lnTo>
                <a:lnTo>
                  <a:pt x="4110" y="1099"/>
                </a:lnTo>
                <a:lnTo>
                  <a:pt x="4095" y="1111"/>
                </a:lnTo>
                <a:lnTo>
                  <a:pt x="4079" y="1121"/>
                </a:lnTo>
                <a:lnTo>
                  <a:pt x="4061" y="1131"/>
                </a:lnTo>
                <a:lnTo>
                  <a:pt x="4043" y="1139"/>
                </a:lnTo>
                <a:lnTo>
                  <a:pt x="4023" y="1147"/>
                </a:lnTo>
                <a:lnTo>
                  <a:pt x="4002" y="1153"/>
                </a:lnTo>
                <a:lnTo>
                  <a:pt x="3981" y="1159"/>
                </a:lnTo>
                <a:lnTo>
                  <a:pt x="3957" y="1164"/>
                </a:lnTo>
                <a:lnTo>
                  <a:pt x="3934" y="1168"/>
                </a:lnTo>
                <a:lnTo>
                  <a:pt x="3908" y="1171"/>
                </a:lnTo>
                <a:lnTo>
                  <a:pt x="3882" y="1174"/>
                </a:lnTo>
                <a:lnTo>
                  <a:pt x="3854" y="1175"/>
                </a:lnTo>
                <a:lnTo>
                  <a:pt x="3826" y="1175"/>
                </a:lnTo>
                <a:lnTo>
                  <a:pt x="3784" y="1174"/>
                </a:lnTo>
                <a:lnTo>
                  <a:pt x="3742" y="1170"/>
                </a:lnTo>
                <a:lnTo>
                  <a:pt x="3699" y="1164"/>
                </a:lnTo>
                <a:lnTo>
                  <a:pt x="3654" y="1156"/>
                </a:lnTo>
                <a:lnTo>
                  <a:pt x="3631" y="1152"/>
                </a:lnTo>
                <a:lnTo>
                  <a:pt x="3610" y="1146"/>
                </a:lnTo>
                <a:lnTo>
                  <a:pt x="3589" y="1140"/>
                </a:lnTo>
                <a:lnTo>
                  <a:pt x="3570" y="1134"/>
                </a:lnTo>
                <a:lnTo>
                  <a:pt x="3551" y="1127"/>
                </a:lnTo>
                <a:lnTo>
                  <a:pt x="3535" y="1120"/>
                </a:lnTo>
                <a:lnTo>
                  <a:pt x="3520" y="1113"/>
                </a:lnTo>
                <a:lnTo>
                  <a:pt x="3506" y="1105"/>
                </a:lnTo>
                <a:lnTo>
                  <a:pt x="3585" y="885"/>
                </a:lnTo>
                <a:lnTo>
                  <a:pt x="3611" y="900"/>
                </a:lnTo>
                <a:lnTo>
                  <a:pt x="3637" y="913"/>
                </a:lnTo>
                <a:lnTo>
                  <a:pt x="3661" y="924"/>
                </a:lnTo>
                <a:lnTo>
                  <a:pt x="3686" y="933"/>
                </a:lnTo>
                <a:lnTo>
                  <a:pt x="3710" y="940"/>
                </a:lnTo>
                <a:lnTo>
                  <a:pt x="3735" y="945"/>
                </a:lnTo>
                <a:lnTo>
                  <a:pt x="3758" y="947"/>
                </a:lnTo>
                <a:lnTo>
                  <a:pt x="3782" y="948"/>
                </a:lnTo>
                <a:lnTo>
                  <a:pt x="3799" y="948"/>
                </a:lnTo>
                <a:lnTo>
                  <a:pt x="3815" y="946"/>
                </a:lnTo>
                <a:lnTo>
                  <a:pt x="3827" y="943"/>
                </a:lnTo>
                <a:lnTo>
                  <a:pt x="3838" y="941"/>
                </a:lnTo>
                <a:lnTo>
                  <a:pt x="3846" y="936"/>
                </a:lnTo>
                <a:lnTo>
                  <a:pt x="3852" y="931"/>
                </a:lnTo>
                <a:lnTo>
                  <a:pt x="3854" y="928"/>
                </a:lnTo>
                <a:lnTo>
                  <a:pt x="3855" y="925"/>
                </a:lnTo>
                <a:lnTo>
                  <a:pt x="3857" y="921"/>
                </a:lnTo>
                <a:lnTo>
                  <a:pt x="3857" y="918"/>
                </a:lnTo>
                <a:lnTo>
                  <a:pt x="3857" y="912"/>
                </a:lnTo>
                <a:lnTo>
                  <a:pt x="3855" y="907"/>
                </a:lnTo>
                <a:lnTo>
                  <a:pt x="3854" y="903"/>
                </a:lnTo>
                <a:lnTo>
                  <a:pt x="3852" y="898"/>
                </a:lnTo>
                <a:lnTo>
                  <a:pt x="3850" y="893"/>
                </a:lnTo>
                <a:lnTo>
                  <a:pt x="3846" y="890"/>
                </a:lnTo>
                <a:lnTo>
                  <a:pt x="3843" y="886"/>
                </a:lnTo>
                <a:lnTo>
                  <a:pt x="3838" y="883"/>
                </a:lnTo>
                <a:lnTo>
                  <a:pt x="3826" y="876"/>
                </a:lnTo>
                <a:lnTo>
                  <a:pt x="3813" y="871"/>
                </a:lnTo>
                <a:lnTo>
                  <a:pt x="3798" y="867"/>
                </a:lnTo>
                <a:lnTo>
                  <a:pt x="3779" y="863"/>
                </a:lnTo>
                <a:lnTo>
                  <a:pt x="3749" y="857"/>
                </a:lnTo>
                <a:lnTo>
                  <a:pt x="3721" y="850"/>
                </a:lnTo>
                <a:lnTo>
                  <a:pt x="3694" y="843"/>
                </a:lnTo>
                <a:lnTo>
                  <a:pt x="3671" y="835"/>
                </a:lnTo>
                <a:lnTo>
                  <a:pt x="3648" y="827"/>
                </a:lnTo>
                <a:lnTo>
                  <a:pt x="3629" y="817"/>
                </a:lnTo>
                <a:lnTo>
                  <a:pt x="3611" y="806"/>
                </a:lnTo>
                <a:lnTo>
                  <a:pt x="3596" y="795"/>
                </a:lnTo>
                <a:lnTo>
                  <a:pt x="3588" y="788"/>
                </a:lnTo>
                <a:lnTo>
                  <a:pt x="3579" y="781"/>
                </a:lnTo>
                <a:lnTo>
                  <a:pt x="3572" y="772"/>
                </a:lnTo>
                <a:lnTo>
                  <a:pt x="3565" y="764"/>
                </a:lnTo>
                <a:lnTo>
                  <a:pt x="3560" y="755"/>
                </a:lnTo>
                <a:lnTo>
                  <a:pt x="3554" y="747"/>
                </a:lnTo>
                <a:lnTo>
                  <a:pt x="3549" y="738"/>
                </a:lnTo>
                <a:lnTo>
                  <a:pt x="3544" y="727"/>
                </a:lnTo>
                <a:lnTo>
                  <a:pt x="3541" y="718"/>
                </a:lnTo>
                <a:lnTo>
                  <a:pt x="3537" y="707"/>
                </a:lnTo>
                <a:lnTo>
                  <a:pt x="3535" y="696"/>
                </a:lnTo>
                <a:lnTo>
                  <a:pt x="3533" y="684"/>
                </a:lnTo>
                <a:lnTo>
                  <a:pt x="3529" y="661"/>
                </a:lnTo>
                <a:lnTo>
                  <a:pt x="3528" y="635"/>
                </a:lnTo>
                <a:lnTo>
                  <a:pt x="3528" y="621"/>
                </a:lnTo>
                <a:lnTo>
                  <a:pt x="3529" y="607"/>
                </a:lnTo>
                <a:lnTo>
                  <a:pt x="3532" y="594"/>
                </a:lnTo>
                <a:lnTo>
                  <a:pt x="3534" y="582"/>
                </a:lnTo>
                <a:lnTo>
                  <a:pt x="3536" y="569"/>
                </a:lnTo>
                <a:lnTo>
                  <a:pt x="3541" y="556"/>
                </a:lnTo>
                <a:lnTo>
                  <a:pt x="3544" y="544"/>
                </a:lnTo>
                <a:lnTo>
                  <a:pt x="3550" y="533"/>
                </a:lnTo>
                <a:lnTo>
                  <a:pt x="3556" y="521"/>
                </a:lnTo>
                <a:lnTo>
                  <a:pt x="3562" y="510"/>
                </a:lnTo>
                <a:lnTo>
                  <a:pt x="3570" y="499"/>
                </a:lnTo>
                <a:lnTo>
                  <a:pt x="3577" y="489"/>
                </a:lnTo>
                <a:lnTo>
                  <a:pt x="3586" y="478"/>
                </a:lnTo>
                <a:lnTo>
                  <a:pt x="3596" y="469"/>
                </a:lnTo>
                <a:lnTo>
                  <a:pt x="3605" y="458"/>
                </a:lnTo>
                <a:lnTo>
                  <a:pt x="3616" y="450"/>
                </a:lnTo>
                <a:lnTo>
                  <a:pt x="3629" y="440"/>
                </a:lnTo>
                <a:lnTo>
                  <a:pt x="3641" y="432"/>
                </a:lnTo>
                <a:lnTo>
                  <a:pt x="3655" y="422"/>
                </a:lnTo>
                <a:lnTo>
                  <a:pt x="3669" y="415"/>
                </a:lnTo>
                <a:lnTo>
                  <a:pt x="3684" y="408"/>
                </a:lnTo>
                <a:lnTo>
                  <a:pt x="3700" y="401"/>
                </a:lnTo>
                <a:lnTo>
                  <a:pt x="3715" y="396"/>
                </a:lnTo>
                <a:lnTo>
                  <a:pt x="3733" y="390"/>
                </a:lnTo>
                <a:lnTo>
                  <a:pt x="3750" y="385"/>
                </a:lnTo>
                <a:lnTo>
                  <a:pt x="3768" y="382"/>
                </a:lnTo>
                <a:lnTo>
                  <a:pt x="3786" y="378"/>
                </a:lnTo>
                <a:lnTo>
                  <a:pt x="3805" y="376"/>
                </a:lnTo>
                <a:lnTo>
                  <a:pt x="3825" y="373"/>
                </a:lnTo>
                <a:lnTo>
                  <a:pt x="3845" y="371"/>
                </a:lnTo>
                <a:lnTo>
                  <a:pt x="3866" y="371"/>
                </a:lnTo>
                <a:lnTo>
                  <a:pt x="3888" y="370"/>
                </a:lnTo>
                <a:lnTo>
                  <a:pt x="3919" y="371"/>
                </a:lnTo>
                <a:lnTo>
                  <a:pt x="3951" y="375"/>
                </a:lnTo>
                <a:lnTo>
                  <a:pt x="3988" y="380"/>
                </a:lnTo>
                <a:lnTo>
                  <a:pt x="4027" y="389"/>
                </a:lnTo>
                <a:lnTo>
                  <a:pt x="4069" y="399"/>
                </a:lnTo>
                <a:lnTo>
                  <a:pt x="4107" y="411"/>
                </a:lnTo>
                <a:lnTo>
                  <a:pt x="4124" y="418"/>
                </a:lnTo>
                <a:lnTo>
                  <a:pt x="4142" y="423"/>
                </a:lnTo>
                <a:lnTo>
                  <a:pt x="4157" y="430"/>
                </a:lnTo>
                <a:lnTo>
                  <a:pt x="4172" y="437"/>
                </a:lnTo>
                <a:lnTo>
                  <a:pt x="4101" y="628"/>
                </a:lnTo>
                <a:lnTo>
                  <a:pt x="4081" y="618"/>
                </a:lnTo>
                <a:lnTo>
                  <a:pt x="4060" y="610"/>
                </a:lnTo>
                <a:lnTo>
                  <a:pt x="4040" y="601"/>
                </a:lnTo>
                <a:lnTo>
                  <a:pt x="4020" y="596"/>
                </a:lnTo>
                <a:lnTo>
                  <a:pt x="4002" y="591"/>
                </a:lnTo>
                <a:lnTo>
                  <a:pt x="3983" y="587"/>
                </a:lnTo>
                <a:lnTo>
                  <a:pt x="3964" y="585"/>
                </a:lnTo>
                <a:lnTo>
                  <a:pt x="3945" y="585"/>
                </a:lnTo>
                <a:lnTo>
                  <a:pt x="3924" y="585"/>
                </a:lnTo>
                <a:lnTo>
                  <a:pt x="3907" y="587"/>
                </a:lnTo>
                <a:lnTo>
                  <a:pt x="3892" y="590"/>
                </a:lnTo>
                <a:lnTo>
                  <a:pt x="3879" y="593"/>
                </a:lnTo>
                <a:lnTo>
                  <a:pt x="3874" y="596"/>
                </a:lnTo>
                <a:lnTo>
                  <a:pt x="3869" y="598"/>
                </a:lnTo>
                <a:lnTo>
                  <a:pt x="3866" y="601"/>
                </a:lnTo>
                <a:lnTo>
                  <a:pt x="3862" y="605"/>
                </a:lnTo>
                <a:lnTo>
                  <a:pt x="3860" y="608"/>
                </a:lnTo>
                <a:lnTo>
                  <a:pt x="3858" y="612"/>
                </a:lnTo>
                <a:lnTo>
                  <a:pt x="3858" y="615"/>
                </a:lnTo>
                <a:lnTo>
                  <a:pt x="3857" y="620"/>
                </a:lnTo>
                <a:lnTo>
                  <a:pt x="3858" y="627"/>
                </a:lnTo>
                <a:lnTo>
                  <a:pt x="3860" y="634"/>
                </a:lnTo>
                <a:lnTo>
                  <a:pt x="3862" y="640"/>
                </a:lnTo>
                <a:lnTo>
                  <a:pt x="3867" y="646"/>
                </a:lnTo>
                <a:lnTo>
                  <a:pt x="3874" y="651"/>
                </a:lnTo>
                <a:lnTo>
                  <a:pt x="3881" y="656"/>
                </a:lnTo>
                <a:lnTo>
                  <a:pt x="3889" y="660"/>
                </a:lnTo>
                <a:lnTo>
                  <a:pt x="3900" y="663"/>
                </a:lnTo>
                <a:lnTo>
                  <a:pt x="3908" y="665"/>
                </a:lnTo>
                <a:lnTo>
                  <a:pt x="3926" y="669"/>
                </a:lnTo>
                <a:lnTo>
                  <a:pt x="3952" y="672"/>
                </a:lnTo>
                <a:lnTo>
                  <a:pt x="3988" y="678"/>
                </a:lnTo>
                <a:lnTo>
                  <a:pt x="4013" y="683"/>
                </a:lnTo>
                <a:lnTo>
                  <a:pt x="4038" y="690"/>
                </a:lnTo>
                <a:lnTo>
                  <a:pt x="4060" y="697"/>
                </a:lnTo>
                <a:lnTo>
                  <a:pt x="4081" y="705"/>
                </a:lnTo>
                <a:lnTo>
                  <a:pt x="4100" y="715"/>
                </a:lnTo>
                <a:lnTo>
                  <a:pt x="4117" y="726"/>
                </a:lnTo>
                <a:lnTo>
                  <a:pt x="4133" y="739"/>
                </a:lnTo>
                <a:lnTo>
                  <a:pt x="4147" y="752"/>
                </a:lnTo>
                <a:lnTo>
                  <a:pt x="4159" y="767"/>
                </a:lnTo>
                <a:lnTo>
                  <a:pt x="4170" y="783"/>
                </a:lnTo>
                <a:lnTo>
                  <a:pt x="4179" y="800"/>
                </a:lnTo>
                <a:lnTo>
                  <a:pt x="4188" y="819"/>
                </a:lnTo>
                <a:lnTo>
                  <a:pt x="4193" y="839"/>
                </a:lnTo>
                <a:lnTo>
                  <a:pt x="4197" y="860"/>
                </a:lnTo>
                <a:lnTo>
                  <a:pt x="4199" y="882"/>
                </a:lnTo>
                <a:lnTo>
                  <a:pt x="4200" y="905"/>
                </a:lnTo>
                <a:close/>
                <a:moveTo>
                  <a:pt x="5056" y="1145"/>
                </a:moveTo>
                <a:lnTo>
                  <a:pt x="4343" y="1145"/>
                </a:lnTo>
                <a:lnTo>
                  <a:pt x="4343" y="90"/>
                </a:lnTo>
                <a:lnTo>
                  <a:pt x="4723" y="90"/>
                </a:lnTo>
                <a:lnTo>
                  <a:pt x="4723" y="850"/>
                </a:lnTo>
                <a:lnTo>
                  <a:pt x="5056" y="850"/>
                </a:lnTo>
                <a:lnTo>
                  <a:pt x="5056" y="1145"/>
                </a:lnTo>
                <a:close/>
                <a:moveTo>
                  <a:pt x="5507" y="163"/>
                </a:moveTo>
                <a:lnTo>
                  <a:pt x="5505" y="181"/>
                </a:lnTo>
                <a:lnTo>
                  <a:pt x="5503" y="199"/>
                </a:lnTo>
                <a:lnTo>
                  <a:pt x="5500" y="214"/>
                </a:lnTo>
                <a:lnTo>
                  <a:pt x="5495" y="230"/>
                </a:lnTo>
                <a:lnTo>
                  <a:pt x="5488" y="244"/>
                </a:lnTo>
                <a:lnTo>
                  <a:pt x="5480" y="258"/>
                </a:lnTo>
                <a:lnTo>
                  <a:pt x="5470" y="270"/>
                </a:lnTo>
                <a:lnTo>
                  <a:pt x="5459" y="283"/>
                </a:lnTo>
                <a:lnTo>
                  <a:pt x="5446" y="293"/>
                </a:lnTo>
                <a:lnTo>
                  <a:pt x="5433" y="302"/>
                </a:lnTo>
                <a:lnTo>
                  <a:pt x="5419" y="309"/>
                </a:lnTo>
                <a:lnTo>
                  <a:pt x="5404" y="316"/>
                </a:lnTo>
                <a:lnTo>
                  <a:pt x="5387" y="321"/>
                </a:lnTo>
                <a:lnTo>
                  <a:pt x="5370" y="325"/>
                </a:lnTo>
                <a:lnTo>
                  <a:pt x="5352" y="327"/>
                </a:lnTo>
                <a:lnTo>
                  <a:pt x="5334" y="327"/>
                </a:lnTo>
                <a:lnTo>
                  <a:pt x="5314" y="327"/>
                </a:lnTo>
                <a:lnTo>
                  <a:pt x="5296" y="325"/>
                </a:lnTo>
                <a:lnTo>
                  <a:pt x="5279" y="321"/>
                </a:lnTo>
                <a:lnTo>
                  <a:pt x="5262" y="316"/>
                </a:lnTo>
                <a:lnTo>
                  <a:pt x="5247" y="309"/>
                </a:lnTo>
                <a:lnTo>
                  <a:pt x="5233" y="302"/>
                </a:lnTo>
                <a:lnTo>
                  <a:pt x="5219" y="293"/>
                </a:lnTo>
                <a:lnTo>
                  <a:pt x="5207" y="283"/>
                </a:lnTo>
                <a:lnTo>
                  <a:pt x="5196" y="270"/>
                </a:lnTo>
                <a:lnTo>
                  <a:pt x="5186" y="258"/>
                </a:lnTo>
                <a:lnTo>
                  <a:pt x="5178" y="244"/>
                </a:lnTo>
                <a:lnTo>
                  <a:pt x="5171" y="230"/>
                </a:lnTo>
                <a:lnTo>
                  <a:pt x="5165" y="214"/>
                </a:lnTo>
                <a:lnTo>
                  <a:pt x="5162" y="199"/>
                </a:lnTo>
                <a:lnTo>
                  <a:pt x="5159" y="181"/>
                </a:lnTo>
                <a:lnTo>
                  <a:pt x="5159" y="163"/>
                </a:lnTo>
                <a:lnTo>
                  <a:pt x="5159" y="145"/>
                </a:lnTo>
                <a:lnTo>
                  <a:pt x="5162" y="128"/>
                </a:lnTo>
                <a:lnTo>
                  <a:pt x="5165" y="113"/>
                </a:lnTo>
                <a:lnTo>
                  <a:pt x="5171" y="98"/>
                </a:lnTo>
                <a:lnTo>
                  <a:pt x="5178" y="83"/>
                </a:lnTo>
                <a:lnTo>
                  <a:pt x="5186" y="70"/>
                </a:lnTo>
                <a:lnTo>
                  <a:pt x="5196" y="57"/>
                </a:lnTo>
                <a:lnTo>
                  <a:pt x="5207" y="45"/>
                </a:lnTo>
                <a:lnTo>
                  <a:pt x="5219" y="35"/>
                </a:lnTo>
                <a:lnTo>
                  <a:pt x="5233" y="26"/>
                </a:lnTo>
                <a:lnTo>
                  <a:pt x="5247" y="17"/>
                </a:lnTo>
                <a:lnTo>
                  <a:pt x="5262" y="12"/>
                </a:lnTo>
                <a:lnTo>
                  <a:pt x="5279" y="6"/>
                </a:lnTo>
                <a:lnTo>
                  <a:pt x="5296" y="2"/>
                </a:lnTo>
                <a:lnTo>
                  <a:pt x="5314" y="1"/>
                </a:lnTo>
                <a:lnTo>
                  <a:pt x="5334" y="0"/>
                </a:lnTo>
                <a:lnTo>
                  <a:pt x="5352" y="1"/>
                </a:lnTo>
                <a:lnTo>
                  <a:pt x="5370" y="2"/>
                </a:lnTo>
                <a:lnTo>
                  <a:pt x="5387" y="6"/>
                </a:lnTo>
                <a:lnTo>
                  <a:pt x="5404" y="12"/>
                </a:lnTo>
                <a:lnTo>
                  <a:pt x="5419" y="17"/>
                </a:lnTo>
                <a:lnTo>
                  <a:pt x="5433" y="26"/>
                </a:lnTo>
                <a:lnTo>
                  <a:pt x="5446" y="35"/>
                </a:lnTo>
                <a:lnTo>
                  <a:pt x="5459" y="45"/>
                </a:lnTo>
                <a:lnTo>
                  <a:pt x="5470" y="57"/>
                </a:lnTo>
                <a:lnTo>
                  <a:pt x="5480" y="70"/>
                </a:lnTo>
                <a:lnTo>
                  <a:pt x="5488" y="84"/>
                </a:lnTo>
                <a:lnTo>
                  <a:pt x="5495" y="98"/>
                </a:lnTo>
                <a:lnTo>
                  <a:pt x="5500" y="113"/>
                </a:lnTo>
                <a:lnTo>
                  <a:pt x="5503" y="129"/>
                </a:lnTo>
                <a:lnTo>
                  <a:pt x="5505" y="145"/>
                </a:lnTo>
                <a:lnTo>
                  <a:pt x="5507" y="163"/>
                </a:lnTo>
                <a:close/>
                <a:moveTo>
                  <a:pt x="5507" y="1145"/>
                </a:moveTo>
                <a:lnTo>
                  <a:pt x="5159" y="1145"/>
                </a:lnTo>
                <a:lnTo>
                  <a:pt x="5159" y="401"/>
                </a:lnTo>
                <a:lnTo>
                  <a:pt x="5507" y="401"/>
                </a:lnTo>
                <a:lnTo>
                  <a:pt x="5507" y="1145"/>
                </a:lnTo>
                <a:close/>
                <a:moveTo>
                  <a:pt x="6158" y="661"/>
                </a:moveTo>
                <a:lnTo>
                  <a:pt x="6041" y="661"/>
                </a:lnTo>
                <a:lnTo>
                  <a:pt x="6041" y="1145"/>
                </a:lnTo>
                <a:lnTo>
                  <a:pt x="5694" y="1145"/>
                </a:lnTo>
                <a:lnTo>
                  <a:pt x="5694" y="661"/>
                </a:lnTo>
                <a:lnTo>
                  <a:pt x="5600" y="661"/>
                </a:lnTo>
                <a:lnTo>
                  <a:pt x="5600" y="401"/>
                </a:lnTo>
                <a:lnTo>
                  <a:pt x="5694" y="401"/>
                </a:lnTo>
                <a:lnTo>
                  <a:pt x="5694" y="150"/>
                </a:lnTo>
                <a:lnTo>
                  <a:pt x="6041" y="150"/>
                </a:lnTo>
                <a:lnTo>
                  <a:pt x="6041" y="401"/>
                </a:lnTo>
                <a:lnTo>
                  <a:pt x="6158" y="401"/>
                </a:lnTo>
                <a:lnTo>
                  <a:pt x="6158" y="661"/>
                </a:lnTo>
                <a:close/>
              </a:path>
            </a:pathLst>
          </a:custGeom>
          <a:solidFill>
            <a:srgbClr val="5B5B5B"/>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ru-RU"/>
          </a:p>
        </p:txBody>
      </p:sp>
      <p:sp>
        <p:nvSpPr>
          <p:cNvPr id="19" name="Нижний колонтитул 2"/>
          <p:cNvSpPr>
            <a:spLocks noGrp="1"/>
          </p:cNvSpPr>
          <p:nvPr>
            <p:ph type="ftr" sz="quarter" idx="11"/>
          </p:nvPr>
        </p:nvSpPr>
        <p:spPr>
          <a:xfrm>
            <a:off x="3124200" y="6356350"/>
            <a:ext cx="2895600" cy="365125"/>
          </a:xfrm>
        </p:spPr>
        <p:txBody>
          <a:bodyPr/>
          <a:lstStyle/>
          <a:p>
            <a:r>
              <a:rPr lang="en-IE" dirty="0"/>
              <a:t>www.oootranslit.ru</a:t>
            </a:r>
          </a:p>
        </p:txBody>
      </p:sp>
    </p:spTree>
    <p:extLst>
      <p:ext uri="{BB962C8B-B14F-4D97-AF65-F5344CB8AC3E}">
        <p14:creationId xmlns:p14="http://schemas.microsoft.com/office/powerpoint/2010/main" val="2673884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idx="4294967295"/>
          </p:nvPr>
        </p:nvSpPr>
        <p:spPr>
          <a:xfrm>
            <a:off x="1357225" y="348329"/>
            <a:ext cx="10134600" cy="746125"/>
          </a:xfrm>
        </p:spPr>
        <p:txBody>
          <a:bodyPr>
            <a:normAutofit/>
          </a:bodyPr>
          <a:lstStyle/>
          <a:p>
            <a:r>
              <a:rPr lang="en-US" sz="3200" b="1" dirty="0">
                <a:latin typeface="Times New Roman" panose="02020603050405020304" pitchFamily="18" charset="0"/>
                <a:cs typeface="Times New Roman" panose="02020603050405020304" pitchFamily="18" charset="0"/>
              </a:rPr>
              <a:t>F.A.Q.</a:t>
            </a:r>
            <a:endParaRPr lang="ru-RU" sz="3200" b="1" dirty="0">
              <a:latin typeface="Times New Roman" panose="02020603050405020304" pitchFamily="18" charset="0"/>
              <a:cs typeface="Times New Roman" panose="02020603050405020304" pitchFamily="18" charset="0"/>
            </a:endParaRPr>
          </a:p>
        </p:txBody>
      </p:sp>
      <p:sp>
        <p:nvSpPr>
          <p:cNvPr id="6" name="TextBox 5"/>
          <p:cNvSpPr txBox="1"/>
          <p:nvPr/>
        </p:nvSpPr>
        <p:spPr>
          <a:xfrm>
            <a:off x="649352" y="1223792"/>
            <a:ext cx="5329565" cy="2031325"/>
          </a:xfrm>
          <a:prstGeom prst="rect">
            <a:avLst/>
          </a:prstGeom>
          <a:solidFill>
            <a:schemeClr val="accent4">
              <a:lumMod val="20000"/>
              <a:lumOff val="80000"/>
            </a:schemeClr>
          </a:solidFill>
        </p:spPr>
        <p:txBody>
          <a:bodyPr wrap="square" rtlCol="0">
            <a:spAutoFit/>
          </a:bodyPr>
          <a:lstStyle/>
          <a:p>
            <a:r>
              <a:rPr lang="en-US" b="1" u="sng" dirty="0"/>
              <a:t>How to import in-house standards? </a:t>
            </a:r>
          </a:p>
          <a:p>
            <a:r>
              <a:rPr lang="en-US" dirty="0"/>
              <a:t>We include it in the application form, add the COA and receive the letter from the MOH saying that this material is not API but only chemicals and MOH does not provide official import permission. This letter is to be included into the package and will be shown at the custom clearance.</a:t>
            </a:r>
            <a:endParaRPr lang="ru-RU" dirty="0"/>
          </a:p>
        </p:txBody>
      </p:sp>
      <p:sp>
        <p:nvSpPr>
          <p:cNvPr id="7" name="TextBox 6"/>
          <p:cNvSpPr txBox="1"/>
          <p:nvPr/>
        </p:nvSpPr>
        <p:spPr>
          <a:xfrm>
            <a:off x="6162260" y="1275704"/>
            <a:ext cx="5132465" cy="1754326"/>
          </a:xfrm>
          <a:prstGeom prst="rect">
            <a:avLst/>
          </a:prstGeom>
          <a:solidFill>
            <a:schemeClr val="accent5">
              <a:lumMod val="20000"/>
              <a:lumOff val="80000"/>
            </a:schemeClr>
          </a:solidFill>
        </p:spPr>
        <p:txBody>
          <a:bodyPr wrap="square" rtlCol="0">
            <a:spAutoFit/>
          </a:bodyPr>
          <a:lstStyle/>
          <a:p>
            <a:r>
              <a:rPr lang="en-US" b="1" u="sng" dirty="0"/>
              <a:t>How to deal with placebo shipment?</a:t>
            </a:r>
            <a:endParaRPr lang="en-US" dirty="0"/>
          </a:p>
          <a:p>
            <a:r>
              <a:rPr lang="en-US" dirty="0"/>
              <a:t>It is shipped together with the products following one import permission. It is needed to put inside package the ND with a Composition data. We will issue the explanation letter about placebo in case it will be required.</a:t>
            </a:r>
          </a:p>
        </p:txBody>
      </p:sp>
      <p:sp>
        <p:nvSpPr>
          <p:cNvPr id="2" name="TextBox 1"/>
          <p:cNvSpPr txBox="1"/>
          <p:nvPr/>
        </p:nvSpPr>
        <p:spPr>
          <a:xfrm>
            <a:off x="6162260" y="3219457"/>
            <a:ext cx="5329565" cy="1477328"/>
          </a:xfrm>
          <a:prstGeom prst="rect">
            <a:avLst/>
          </a:prstGeom>
          <a:solidFill>
            <a:schemeClr val="accent6">
              <a:lumMod val="20000"/>
              <a:lumOff val="80000"/>
            </a:schemeClr>
          </a:solidFill>
        </p:spPr>
        <p:txBody>
          <a:bodyPr wrap="square" rtlCol="0">
            <a:spAutoFit/>
          </a:bodyPr>
          <a:lstStyle/>
          <a:p>
            <a:r>
              <a:rPr lang="en-US" b="1" u="sng" dirty="0"/>
              <a:t>How long takes custom clearance?</a:t>
            </a:r>
          </a:p>
          <a:p>
            <a:r>
              <a:rPr lang="en-US" dirty="0"/>
              <a:t>Everything depends on careful document checking beforehand, good labelling, danger level of the Good and  transporting conditions. Usual period is from 1 to 3 weeks.</a:t>
            </a:r>
            <a:endParaRPr lang="ru-RU" dirty="0"/>
          </a:p>
        </p:txBody>
      </p:sp>
      <p:sp>
        <p:nvSpPr>
          <p:cNvPr id="8" name="TextBox 7"/>
          <p:cNvSpPr txBox="1"/>
          <p:nvPr/>
        </p:nvSpPr>
        <p:spPr>
          <a:xfrm>
            <a:off x="649354" y="3440058"/>
            <a:ext cx="5329564" cy="654864"/>
          </a:xfrm>
          <a:prstGeom prst="rect">
            <a:avLst/>
          </a:prstGeom>
          <a:solidFill>
            <a:schemeClr val="accent6">
              <a:lumMod val="20000"/>
              <a:lumOff val="80000"/>
            </a:schemeClr>
          </a:solidFill>
        </p:spPr>
        <p:txBody>
          <a:bodyPr wrap="square" rtlCol="0">
            <a:spAutoFit/>
          </a:bodyPr>
          <a:lstStyle/>
          <a:p>
            <a:r>
              <a:rPr lang="en-US" b="1" u="sng" dirty="0"/>
              <a:t>What basis of delivery is preferable?</a:t>
            </a:r>
          </a:p>
          <a:p>
            <a:r>
              <a:rPr lang="en-US" dirty="0"/>
              <a:t>We ask to use CIP, CPT if possible</a:t>
            </a:r>
            <a:endParaRPr lang="ru-RU" dirty="0"/>
          </a:p>
        </p:txBody>
      </p:sp>
      <p:sp>
        <p:nvSpPr>
          <p:cNvPr id="9" name="TextBox 8"/>
          <p:cNvSpPr txBox="1"/>
          <p:nvPr/>
        </p:nvSpPr>
        <p:spPr>
          <a:xfrm>
            <a:off x="6162260" y="4906764"/>
            <a:ext cx="5329565" cy="1239545"/>
          </a:xfrm>
          <a:prstGeom prst="rect">
            <a:avLst/>
          </a:prstGeom>
          <a:solidFill>
            <a:schemeClr val="accent6">
              <a:lumMod val="20000"/>
              <a:lumOff val="80000"/>
            </a:schemeClr>
          </a:solidFill>
        </p:spPr>
        <p:txBody>
          <a:bodyPr wrap="square" rtlCol="0">
            <a:spAutoFit/>
          </a:bodyPr>
          <a:lstStyle/>
          <a:p>
            <a:r>
              <a:rPr lang="en-US" b="1" u="sng" dirty="0"/>
              <a:t>Can you store our Good at your facilities?</a:t>
            </a:r>
          </a:p>
          <a:p>
            <a:r>
              <a:rPr lang="en-US" dirty="0"/>
              <a:t>Usual period of storage not to exceed 2 months. </a:t>
            </a:r>
          </a:p>
          <a:p>
            <a:r>
              <a:rPr lang="en-US" dirty="0"/>
              <a:t>In case we have a stock and our clients ask to share it with local Companies there is no problem.</a:t>
            </a:r>
            <a:endParaRPr lang="ru-RU" dirty="0"/>
          </a:p>
        </p:txBody>
      </p:sp>
      <p:sp>
        <p:nvSpPr>
          <p:cNvPr id="3" name="Номер слайда 2"/>
          <p:cNvSpPr>
            <a:spLocks noGrp="1"/>
          </p:cNvSpPr>
          <p:nvPr>
            <p:ph type="sldNum" sz="quarter" idx="12"/>
          </p:nvPr>
        </p:nvSpPr>
        <p:spPr/>
        <p:txBody>
          <a:bodyPr/>
          <a:lstStyle/>
          <a:p>
            <a:fld id="{64BF11F5-AD34-4BA0-84B5-3DB247FFA5BF}" type="slidenum">
              <a:rPr lang="ru-RU" smtClean="0"/>
              <a:t>6</a:t>
            </a:fld>
            <a:endParaRPr lang="ru-RU"/>
          </a:p>
        </p:txBody>
      </p:sp>
      <p:sp>
        <p:nvSpPr>
          <p:cNvPr id="10" name="TextBox 9"/>
          <p:cNvSpPr txBox="1"/>
          <p:nvPr/>
        </p:nvSpPr>
        <p:spPr>
          <a:xfrm>
            <a:off x="649352" y="4252769"/>
            <a:ext cx="5329565" cy="2031325"/>
          </a:xfrm>
          <a:prstGeom prst="rect">
            <a:avLst/>
          </a:prstGeom>
          <a:solidFill>
            <a:schemeClr val="accent6">
              <a:lumMod val="20000"/>
              <a:lumOff val="80000"/>
            </a:schemeClr>
          </a:solidFill>
        </p:spPr>
        <p:txBody>
          <a:bodyPr wrap="square" rtlCol="0">
            <a:spAutoFit/>
          </a:bodyPr>
          <a:lstStyle/>
          <a:p>
            <a:r>
              <a:rPr lang="en-US" b="1" u="sng" dirty="0"/>
              <a:t>Can we send samples directly to the State Organization (FGBU)?</a:t>
            </a:r>
          </a:p>
          <a:p>
            <a:r>
              <a:rPr lang="en-US" dirty="0"/>
              <a:t>Unfortunately not. The FGBU provide applicants with exact date and time to submit samples with all related letters and other documents. They do not make the custom clearance; communication is only on Russian language.</a:t>
            </a:r>
            <a:endParaRPr lang="ru-RU" dirty="0"/>
          </a:p>
        </p:txBody>
      </p:sp>
      <p:sp>
        <p:nvSpPr>
          <p:cNvPr id="11" name="Freeform 193"/>
          <p:cNvSpPr>
            <a:spLocks noEditPoints="1"/>
          </p:cNvSpPr>
          <p:nvPr/>
        </p:nvSpPr>
        <p:spPr bwMode="auto">
          <a:xfrm>
            <a:off x="251520" y="196526"/>
            <a:ext cx="1080120" cy="288033"/>
          </a:xfrm>
          <a:custGeom>
            <a:avLst/>
            <a:gdLst>
              <a:gd name="T0" fmla="*/ 1456 w 6158"/>
              <a:gd name="T1" fmla="*/ 660 h 1176"/>
              <a:gd name="T2" fmla="*/ 1299 w 6158"/>
              <a:gd name="T3" fmla="*/ 660 h 1176"/>
              <a:gd name="T4" fmla="*/ 1216 w 6158"/>
              <a:gd name="T5" fmla="*/ 796 h 1176"/>
              <a:gd name="T6" fmla="*/ 1231 w 6158"/>
              <a:gd name="T7" fmla="*/ 464 h 1176"/>
              <a:gd name="T8" fmla="*/ 1348 w 6158"/>
              <a:gd name="T9" fmla="*/ 385 h 1176"/>
              <a:gd name="T10" fmla="*/ 2085 w 6158"/>
              <a:gd name="T11" fmla="*/ 1145 h 1176"/>
              <a:gd name="T12" fmla="*/ 1966 w 6158"/>
              <a:gd name="T13" fmla="*/ 1152 h 1176"/>
              <a:gd name="T14" fmla="*/ 1774 w 6158"/>
              <a:gd name="T15" fmla="*/ 1173 h 1176"/>
              <a:gd name="T16" fmla="*/ 1625 w 6158"/>
              <a:gd name="T17" fmla="*/ 1106 h 1176"/>
              <a:gd name="T18" fmla="*/ 1517 w 6158"/>
              <a:gd name="T19" fmla="*/ 957 h 1176"/>
              <a:gd name="T20" fmla="*/ 1484 w 6158"/>
              <a:gd name="T21" fmla="*/ 747 h 1176"/>
              <a:gd name="T22" fmla="*/ 1533 w 6158"/>
              <a:gd name="T23" fmla="*/ 543 h 1176"/>
              <a:gd name="T24" fmla="*/ 1652 w 6158"/>
              <a:gd name="T25" fmla="*/ 414 h 1176"/>
              <a:gd name="T26" fmla="*/ 1808 w 6158"/>
              <a:gd name="T27" fmla="*/ 368 h 1176"/>
              <a:gd name="T28" fmla="*/ 1983 w 6158"/>
              <a:gd name="T29" fmla="*/ 412 h 1176"/>
              <a:gd name="T30" fmla="*/ 2411 w 6158"/>
              <a:gd name="T31" fmla="*/ 1145 h 1176"/>
              <a:gd name="T32" fmla="*/ 2039 w 6158"/>
              <a:gd name="T33" fmla="*/ 661 h 1176"/>
              <a:gd name="T34" fmla="*/ 1911 w 6158"/>
              <a:gd name="T35" fmla="*/ 636 h 1176"/>
              <a:gd name="T36" fmla="*/ 1830 w 6158"/>
              <a:gd name="T37" fmla="*/ 724 h 1176"/>
              <a:gd name="T38" fmla="*/ 1851 w 6158"/>
              <a:gd name="T39" fmla="*/ 868 h 1176"/>
              <a:gd name="T40" fmla="*/ 1969 w 6158"/>
              <a:gd name="T41" fmla="*/ 912 h 1176"/>
              <a:gd name="T42" fmla="*/ 2071 w 6158"/>
              <a:gd name="T43" fmla="*/ 842 h 1176"/>
              <a:gd name="T44" fmla="*/ 3067 w 6158"/>
              <a:gd name="T45" fmla="*/ 685 h 1176"/>
              <a:gd name="T46" fmla="*/ 3022 w 6158"/>
              <a:gd name="T47" fmla="*/ 636 h 1176"/>
              <a:gd name="T48" fmla="*/ 2947 w 6158"/>
              <a:gd name="T49" fmla="*/ 668 h 1176"/>
              <a:gd name="T50" fmla="*/ 2580 w 6158"/>
              <a:gd name="T51" fmla="*/ 1145 h 1176"/>
              <a:gd name="T52" fmla="*/ 3005 w 6158"/>
              <a:gd name="T53" fmla="*/ 413 h 1176"/>
              <a:gd name="T54" fmla="*/ 3176 w 6158"/>
              <a:gd name="T55" fmla="*/ 371 h 1176"/>
              <a:gd name="T56" fmla="*/ 3301 w 6158"/>
              <a:gd name="T57" fmla="*/ 415 h 1176"/>
              <a:gd name="T58" fmla="*/ 3390 w 6158"/>
              <a:gd name="T59" fmla="*/ 529 h 1176"/>
              <a:gd name="T60" fmla="*/ 3418 w 6158"/>
              <a:gd name="T61" fmla="*/ 1145 h 1176"/>
              <a:gd name="T62" fmla="*/ 4137 w 6158"/>
              <a:gd name="T63" fmla="*/ 1075 h 1176"/>
              <a:gd name="T64" fmla="*/ 3957 w 6158"/>
              <a:gd name="T65" fmla="*/ 1164 h 1176"/>
              <a:gd name="T66" fmla="*/ 3631 w 6158"/>
              <a:gd name="T67" fmla="*/ 1152 h 1176"/>
              <a:gd name="T68" fmla="*/ 3637 w 6158"/>
              <a:gd name="T69" fmla="*/ 913 h 1176"/>
              <a:gd name="T70" fmla="*/ 3838 w 6158"/>
              <a:gd name="T71" fmla="*/ 941 h 1176"/>
              <a:gd name="T72" fmla="*/ 3852 w 6158"/>
              <a:gd name="T73" fmla="*/ 898 h 1176"/>
              <a:gd name="T74" fmla="*/ 3721 w 6158"/>
              <a:gd name="T75" fmla="*/ 850 h 1176"/>
              <a:gd name="T76" fmla="*/ 3565 w 6158"/>
              <a:gd name="T77" fmla="*/ 764 h 1176"/>
              <a:gd name="T78" fmla="*/ 3528 w 6158"/>
              <a:gd name="T79" fmla="*/ 635 h 1176"/>
              <a:gd name="T80" fmla="*/ 3562 w 6158"/>
              <a:gd name="T81" fmla="*/ 510 h 1176"/>
              <a:gd name="T82" fmla="*/ 3669 w 6158"/>
              <a:gd name="T83" fmla="*/ 415 h 1176"/>
              <a:gd name="T84" fmla="*/ 3845 w 6158"/>
              <a:gd name="T85" fmla="*/ 371 h 1176"/>
              <a:gd name="T86" fmla="*/ 4142 w 6158"/>
              <a:gd name="T87" fmla="*/ 423 h 1176"/>
              <a:gd name="T88" fmla="*/ 3964 w 6158"/>
              <a:gd name="T89" fmla="*/ 585 h 1176"/>
              <a:gd name="T90" fmla="*/ 3860 w 6158"/>
              <a:gd name="T91" fmla="*/ 608 h 1176"/>
              <a:gd name="T92" fmla="*/ 3889 w 6158"/>
              <a:gd name="T93" fmla="*/ 660 h 1176"/>
              <a:gd name="T94" fmla="*/ 4100 w 6158"/>
              <a:gd name="T95" fmla="*/ 715 h 1176"/>
              <a:gd name="T96" fmla="*/ 4199 w 6158"/>
              <a:gd name="T97" fmla="*/ 882 h 1176"/>
              <a:gd name="T98" fmla="*/ 5505 w 6158"/>
              <a:gd name="T99" fmla="*/ 181 h 1176"/>
              <a:gd name="T100" fmla="*/ 5419 w 6158"/>
              <a:gd name="T101" fmla="*/ 309 h 1176"/>
              <a:gd name="T102" fmla="*/ 5247 w 6158"/>
              <a:gd name="T103" fmla="*/ 309 h 1176"/>
              <a:gd name="T104" fmla="*/ 5159 w 6158"/>
              <a:gd name="T105" fmla="*/ 181 h 1176"/>
              <a:gd name="T106" fmla="*/ 5219 w 6158"/>
              <a:gd name="T107" fmla="*/ 35 h 1176"/>
              <a:gd name="T108" fmla="*/ 5387 w 6158"/>
              <a:gd name="T109" fmla="*/ 6 h 1176"/>
              <a:gd name="T110" fmla="*/ 5500 w 6158"/>
              <a:gd name="T111" fmla="*/ 113 h 1176"/>
              <a:gd name="T112" fmla="*/ 6041 w 6158"/>
              <a:gd name="T113" fmla="*/ 661 h 1176"/>
              <a:gd name="T114" fmla="*/ 6158 w 6158"/>
              <a:gd name="T115" fmla="*/ 401 h 1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6158" h="1176">
                <a:moveTo>
                  <a:pt x="827" y="396"/>
                </a:moveTo>
                <a:lnTo>
                  <a:pt x="603" y="396"/>
                </a:lnTo>
                <a:lnTo>
                  <a:pt x="603" y="1145"/>
                </a:lnTo>
                <a:lnTo>
                  <a:pt x="223" y="1145"/>
                </a:lnTo>
                <a:lnTo>
                  <a:pt x="223" y="396"/>
                </a:lnTo>
                <a:lnTo>
                  <a:pt x="0" y="396"/>
                </a:lnTo>
                <a:lnTo>
                  <a:pt x="0" y="90"/>
                </a:lnTo>
                <a:lnTo>
                  <a:pt x="827" y="90"/>
                </a:lnTo>
                <a:lnTo>
                  <a:pt x="827" y="396"/>
                </a:lnTo>
                <a:close/>
                <a:moveTo>
                  <a:pt x="1456" y="660"/>
                </a:moveTo>
                <a:lnTo>
                  <a:pt x="1448" y="656"/>
                </a:lnTo>
                <a:lnTo>
                  <a:pt x="1438" y="654"/>
                </a:lnTo>
                <a:lnTo>
                  <a:pt x="1429" y="650"/>
                </a:lnTo>
                <a:lnTo>
                  <a:pt x="1417" y="649"/>
                </a:lnTo>
                <a:lnTo>
                  <a:pt x="1393" y="646"/>
                </a:lnTo>
                <a:lnTo>
                  <a:pt x="1365" y="646"/>
                </a:lnTo>
                <a:lnTo>
                  <a:pt x="1347" y="646"/>
                </a:lnTo>
                <a:lnTo>
                  <a:pt x="1330" y="649"/>
                </a:lnTo>
                <a:lnTo>
                  <a:pt x="1314" y="653"/>
                </a:lnTo>
                <a:lnTo>
                  <a:pt x="1299" y="660"/>
                </a:lnTo>
                <a:lnTo>
                  <a:pt x="1286" y="668"/>
                </a:lnTo>
                <a:lnTo>
                  <a:pt x="1273" y="677"/>
                </a:lnTo>
                <a:lnTo>
                  <a:pt x="1262" y="689"/>
                </a:lnTo>
                <a:lnTo>
                  <a:pt x="1250" y="701"/>
                </a:lnTo>
                <a:lnTo>
                  <a:pt x="1242" y="715"/>
                </a:lnTo>
                <a:lnTo>
                  <a:pt x="1235" y="729"/>
                </a:lnTo>
                <a:lnTo>
                  <a:pt x="1228" y="745"/>
                </a:lnTo>
                <a:lnTo>
                  <a:pt x="1223" y="761"/>
                </a:lnTo>
                <a:lnTo>
                  <a:pt x="1218" y="777"/>
                </a:lnTo>
                <a:lnTo>
                  <a:pt x="1216" y="796"/>
                </a:lnTo>
                <a:lnTo>
                  <a:pt x="1214" y="814"/>
                </a:lnTo>
                <a:lnTo>
                  <a:pt x="1214" y="834"/>
                </a:lnTo>
                <a:lnTo>
                  <a:pt x="1214" y="1145"/>
                </a:lnTo>
                <a:lnTo>
                  <a:pt x="867" y="1145"/>
                </a:lnTo>
                <a:lnTo>
                  <a:pt x="867" y="401"/>
                </a:lnTo>
                <a:lnTo>
                  <a:pt x="1203" y="401"/>
                </a:lnTo>
                <a:lnTo>
                  <a:pt x="1203" y="506"/>
                </a:lnTo>
                <a:lnTo>
                  <a:pt x="1213" y="491"/>
                </a:lnTo>
                <a:lnTo>
                  <a:pt x="1222" y="477"/>
                </a:lnTo>
                <a:lnTo>
                  <a:pt x="1231" y="464"/>
                </a:lnTo>
                <a:lnTo>
                  <a:pt x="1242" y="451"/>
                </a:lnTo>
                <a:lnTo>
                  <a:pt x="1252" y="440"/>
                </a:lnTo>
                <a:lnTo>
                  <a:pt x="1263" y="429"/>
                </a:lnTo>
                <a:lnTo>
                  <a:pt x="1273" y="420"/>
                </a:lnTo>
                <a:lnTo>
                  <a:pt x="1285" y="412"/>
                </a:lnTo>
                <a:lnTo>
                  <a:pt x="1298" y="405"/>
                </a:lnTo>
                <a:lnTo>
                  <a:pt x="1310" y="398"/>
                </a:lnTo>
                <a:lnTo>
                  <a:pt x="1323" y="393"/>
                </a:lnTo>
                <a:lnTo>
                  <a:pt x="1335" y="389"/>
                </a:lnTo>
                <a:lnTo>
                  <a:pt x="1348" y="385"/>
                </a:lnTo>
                <a:lnTo>
                  <a:pt x="1362" y="383"/>
                </a:lnTo>
                <a:lnTo>
                  <a:pt x="1376" y="382"/>
                </a:lnTo>
                <a:lnTo>
                  <a:pt x="1390" y="380"/>
                </a:lnTo>
                <a:lnTo>
                  <a:pt x="1409" y="382"/>
                </a:lnTo>
                <a:lnTo>
                  <a:pt x="1427" y="384"/>
                </a:lnTo>
                <a:lnTo>
                  <a:pt x="1442" y="389"/>
                </a:lnTo>
                <a:lnTo>
                  <a:pt x="1456" y="396"/>
                </a:lnTo>
                <a:lnTo>
                  <a:pt x="1456" y="660"/>
                </a:lnTo>
                <a:close/>
                <a:moveTo>
                  <a:pt x="2411" y="1145"/>
                </a:moveTo>
                <a:lnTo>
                  <a:pt x="2085" y="1145"/>
                </a:lnTo>
                <a:lnTo>
                  <a:pt x="2085" y="1044"/>
                </a:lnTo>
                <a:lnTo>
                  <a:pt x="2074" y="1060"/>
                </a:lnTo>
                <a:lnTo>
                  <a:pt x="2064" y="1075"/>
                </a:lnTo>
                <a:lnTo>
                  <a:pt x="2052" y="1089"/>
                </a:lnTo>
                <a:lnTo>
                  <a:pt x="2041" y="1102"/>
                </a:lnTo>
                <a:lnTo>
                  <a:pt x="2027" y="1113"/>
                </a:lnTo>
                <a:lnTo>
                  <a:pt x="2012" y="1125"/>
                </a:lnTo>
                <a:lnTo>
                  <a:pt x="1997" y="1134"/>
                </a:lnTo>
                <a:lnTo>
                  <a:pt x="1982" y="1144"/>
                </a:lnTo>
                <a:lnTo>
                  <a:pt x="1966" y="1152"/>
                </a:lnTo>
                <a:lnTo>
                  <a:pt x="1948" y="1158"/>
                </a:lnTo>
                <a:lnTo>
                  <a:pt x="1929" y="1163"/>
                </a:lnTo>
                <a:lnTo>
                  <a:pt x="1911" y="1168"/>
                </a:lnTo>
                <a:lnTo>
                  <a:pt x="1891" y="1171"/>
                </a:lnTo>
                <a:lnTo>
                  <a:pt x="1870" y="1175"/>
                </a:lnTo>
                <a:lnTo>
                  <a:pt x="1849" y="1176"/>
                </a:lnTo>
                <a:lnTo>
                  <a:pt x="1825" y="1176"/>
                </a:lnTo>
                <a:lnTo>
                  <a:pt x="1808" y="1176"/>
                </a:lnTo>
                <a:lnTo>
                  <a:pt x="1791" y="1175"/>
                </a:lnTo>
                <a:lnTo>
                  <a:pt x="1774" y="1173"/>
                </a:lnTo>
                <a:lnTo>
                  <a:pt x="1758" y="1170"/>
                </a:lnTo>
                <a:lnTo>
                  <a:pt x="1741" y="1167"/>
                </a:lnTo>
                <a:lnTo>
                  <a:pt x="1726" y="1162"/>
                </a:lnTo>
                <a:lnTo>
                  <a:pt x="1710" y="1156"/>
                </a:lnTo>
                <a:lnTo>
                  <a:pt x="1696" y="1151"/>
                </a:lnTo>
                <a:lnTo>
                  <a:pt x="1680" y="1144"/>
                </a:lnTo>
                <a:lnTo>
                  <a:pt x="1666" y="1135"/>
                </a:lnTo>
                <a:lnTo>
                  <a:pt x="1652" y="1126"/>
                </a:lnTo>
                <a:lnTo>
                  <a:pt x="1638" y="1117"/>
                </a:lnTo>
                <a:lnTo>
                  <a:pt x="1625" y="1106"/>
                </a:lnTo>
                <a:lnTo>
                  <a:pt x="1613" y="1096"/>
                </a:lnTo>
                <a:lnTo>
                  <a:pt x="1600" y="1083"/>
                </a:lnTo>
                <a:lnTo>
                  <a:pt x="1587" y="1070"/>
                </a:lnTo>
                <a:lnTo>
                  <a:pt x="1575" y="1056"/>
                </a:lnTo>
                <a:lnTo>
                  <a:pt x="1563" y="1041"/>
                </a:lnTo>
                <a:lnTo>
                  <a:pt x="1552" y="1026"/>
                </a:lnTo>
                <a:lnTo>
                  <a:pt x="1542" y="1010"/>
                </a:lnTo>
                <a:lnTo>
                  <a:pt x="1533" y="992"/>
                </a:lnTo>
                <a:lnTo>
                  <a:pt x="1524" y="975"/>
                </a:lnTo>
                <a:lnTo>
                  <a:pt x="1517" y="957"/>
                </a:lnTo>
                <a:lnTo>
                  <a:pt x="1510" y="939"/>
                </a:lnTo>
                <a:lnTo>
                  <a:pt x="1504" y="920"/>
                </a:lnTo>
                <a:lnTo>
                  <a:pt x="1498" y="900"/>
                </a:lnTo>
                <a:lnTo>
                  <a:pt x="1493" y="881"/>
                </a:lnTo>
                <a:lnTo>
                  <a:pt x="1490" y="860"/>
                </a:lnTo>
                <a:lnTo>
                  <a:pt x="1487" y="838"/>
                </a:lnTo>
                <a:lnTo>
                  <a:pt x="1485" y="817"/>
                </a:lnTo>
                <a:lnTo>
                  <a:pt x="1484" y="793"/>
                </a:lnTo>
                <a:lnTo>
                  <a:pt x="1484" y="771"/>
                </a:lnTo>
                <a:lnTo>
                  <a:pt x="1484" y="747"/>
                </a:lnTo>
                <a:lnTo>
                  <a:pt x="1485" y="724"/>
                </a:lnTo>
                <a:lnTo>
                  <a:pt x="1487" y="700"/>
                </a:lnTo>
                <a:lnTo>
                  <a:pt x="1490" y="678"/>
                </a:lnTo>
                <a:lnTo>
                  <a:pt x="1493" y="657"/>
                </a:lnTo>
                <a:lnTo>
                  <a:pt x="1498" y="636"/>
                </a:lnTo>
                <a:lnTo>
                  <a:pt x="1504" y="617"/>
                </a:lnTo>
                <a:lnTo>
                  <a:pt x="1510" y="597"/>
                </a:lnTo>
                <a:lnTo>
                  <a:pt x="1517" y="578"/>
                </a:lnTo>
                <a:lnTo>
                  <a:pt x="1525" y="561"/>
                </a:lnTo>
                <a:lnTo>
                  <a:pt x="1533" y="543"/>
                </a:lnTo>
                <a:lnTo>
                  <a:pt x="1542" y="526"/>
                </a:lnTo>
                <a:lnTo>
                  <a:pt x="1553" y="511"/>
                </a:lnTo>
                <a:lnTo>
                  <a:pt x="1563" y="494"/>
                </a:lnTo>
                <a:lnTo>
                  <a:pt x="1575" y="480"/>
                </a:lnTo>
                <a:lnTo>
                  <a:pt x="1588" y="466"/>
                </a:lnTo>
                <a:lnTo>
                  <a:pt x="1600" y="454"/>
                </a:lnTo>
                <a:lnTo>
                  <a:pt x="1613" y="443"/>
                </a:lnTo>
                <a:lnTo>
                  <a:pt x="1625" y="433"/>
                </a:lnTo>
                <a:lnTo>
                  <a:pt x="1638" y="423"/>
                </a:lnTo>
                <a:lnTo>
                  <a:pt x="1652" y="414"/>
                </a:lnTo>
                <a:lnTo>
                  <a:pt x="1665" y="406"/>
                </a:lnTo>
                <a:lnTo>
                  <a:pt x="1680" y="399"/>
                </a:lnTo>
                <a:lnTo>
                  <a:pt x="1694" y="392"/>
                </a:lnTo>
                <a:lnTo>
                  <a:pt x="1710" y="386"/>
                </a:lnTo>
                <a:lnTo>
                  <a:pt x="1725" y="382"/>
                </a:lnTo>
                <a:lnTo>
                  <a:pt x="1741" y="377"/>
                </a:lnTo>
                <a:lnTo>
                  <a:pt x="1758" y="373"/>
                </a:lnTo>
                <a:lnTo>
                  <a:pt x="1774" y="371"/>
                </a:lnTo>
                <a:lnTo>
                  <a:pt x="1790" y="369"/>
                </a:lnTo>
                <a:lnTo>
                  <a:pt x="1808" y="368"/>
                </a:lnTo>
                <a:lnTo>
                  <a:pt x="1825" y="368"/>
                </a:lnTo>
                <a:lnTo>
                  <a:pt x="1845" y="368"/>
                </a:lnTo>
                <a:lnTo>
                  <a:pt x="1865" y="370"/>
                </a:lnTo>
                <a:lnTo>
                  <a:pt x="1884" y="372"/>
                </a:lnTo>
                <a:lnTo>
                  <a:pt x="1901" y="376"/>
                </a:lnTo>
                <a:lnTo>
                  <a:pt x="1919" y="382"/>
                </a:lnTo>
                <a:lnTo>
                  <a:pt x="1936" y="387"/>
                </a:lnTo>
                <a:lnTo>
                  <a:pt x="1953" y="394"/>
                </a:lnTo>
                <a:lnTo>
                  <a:pt x="1968" y="403"/>
                </a:lnTo>
                <a:lnTo>
                  <a:pt x="1983" y="412"/>
                </a:lnTo>
                <a:lnTo>
                  <a:pt x="1998" y="422"/>
                </a:lnTo>
                <a:lnTo>
                  <a:pt x="2012" y="433"/>
                </a:lnTo>
                <a:lnTo>
                  <a:pt x="2025" y="446"/>
                </a:lnTo>
                <a:lnTo>
                  <a:pt x="2038" y="460"/>
                </a:lnTo>
                <a:lnTo>
                  <a:pt x="2051" y="473"/>
                </a:lnTo>
                <a:lnTo>
                  <a:pt x="2063" y="490"/>
                </a:lnTo>
                <a:lnTo>
                  <a:pt x="2073" y="506"/>
                </a:lnTo>
                <a:lnTo>
                  <a:pt x="2073" y="401"/>
                </a:lnTo>
                <a:lnTo>
                  <a:pt x="2411" y="401"/>
                </a:lnTo>
                <a:lnTo>
                  <a:pt x="2411" y="1145"/>
                </a:lnTo>
                <a:close/>
                <a:moveTo>
                  <a:pt x="2085" y="771"/>
                </a:moveTo>
                <a:lnTo>
                  <a:pt x="2084" y="755"/>
                </a:lnTo>
                <a:lnTo>
                  <a:pt x="2083" y="741"/>
                </a:lnTo>
                <a:lnTo>
                  <a:pt x="2079" y="727"/>
                </a:lnTo>
                <a:lnTo>
                  <a:pt x="2076" y="714"/>
                </a:lnTo>
                <a:lnTo>
                  <a:pt x="2071" y="701"/>
                </a:lnTo>
                <a:lnTo>
                  <a:pt x="2065" y="690"/>
                </a:lnTo>
                <a:lnTo>
                  <a:pt x="2057" y="679"/>
                </a:lnTo>
                <a:lnTo>
                  <a:pt x="2049" y="670"/>
                </a:lnTo>
                <a:lnTo>
                  <a:pt x="2039" y="661"/>
                </a:lnTo>
                <a:lnTo>
                  <a:pt x="2030" y="653"/>
                </a:lnTo>
                <a:lnTo>
                  <a:pt x="2020" y="647"/>
                </a:lnTo>
                <a:lnTo>
                  <a:pt x="2008" y="641"/>
                </a:lnTo>
                <a:lnTo>
                  <a:pt x="1996" y="638"/>
                </a:lnTo>
                <a:lnTo>
                  <a:pt x="1983" y="634"/>
                </a:lnTo>
                <a:lnTo>
                  <a:pt x="1969" y="633"/>
                </a:lnTo>
                <a:lnTo>
                  <a:pt x="1955" y="632"/>
                </a:lnTo>
                <a:lnTo>
                  <a:pt x="1940" y="633"/>
                </a:lnTo>
                <a:lnTo>
                  <a:pt x="1925" y="634"/>
                </a:lnTo>
                <a:lnTo>
                  <a:pt x="1911" y="636"/>
                </a:lnTo>
                <a:lnTo>
                  <a:pt x="1899" y="641"/>
                </a:lnTo>
                <a:lnTo>
                  <a:pt x="1887" y="646"/>
                </a:lnTo>
                <a:lnTo>
                  <a:pt x="1877" y="651"/>
                </a:lnTo>
                <a:lnTo>
                  <a:pt x="1866" y="658"/>
                </a:lnTo>
                <a:lnTo>
                  <a:pt x="1858" y="667"/>
                </a:lnTo>
                <a:lnTo>
                  <a:pt x="1851" y="676"/>
                </a:lnTo>
                <a:lnTo>
                  <a:pt x="1844" y="686"/>
                </a:lnTo>
                <a:lnTo>
                  <a:pt x="1838" y="698"/>
                </a:lnTo>
                <a:lnTo>
                  <a:pt x="1834" y="710"/>
                </a:lnTo>
                <a:lnTo>
                  <a:pt x="1830" y="724"/>
                </a:lnTo>
                <a:lnTo>
                  <a:pt x="1828" y="739"/>
                </a:lnTo>
                <a:lnTo>
                  <a:pt x="1827" y="754"/>
                </a:lnTo>
                <a:lnTo>
                  <a:pt x="1825" y="771"/>
                </a:lnTo>
                <a:lnTo>
                  <a:pt x="1827" y="788"/>
                </a:lnTo>
                <a:lnTo>
                  <a:pt x="1828" y="804"/>
                </a:lnTo>
                <a:lnTo>
                  <a:pt x="1830" y="819"/>
                </a:lnTo>
                <a:lnTo>
                  <a:pt x="1834" y="833"/>
                </a:lnTo>
                <a:lnTo>
                  <a:pt x="1838" y="846"/>
                </a:lnTo>
                <a:lnTo>
                  <a:pt x="1844" y="857"/>
                </a:lnTo>
                <a:lnTo>
                  <a:pt x="1851" y="868"/>
                </a:lnTo>
                <a:lnTo>
                  <a:pt x="1858" y="877"/>
                </a:lnTo>
                <a:lnTo>
                  <a:pt x="1866" y="885"/>
                </a:lnTo>
                <a:lnTo>
                  <a:pt x="1877" y="892"/>
                </a:lnTo>
                <a:lnTo>
                  <a:pt x="1887" y="898"/>
                </a:lnTo>
                <a:lnTo>
                  <a:pt x="1899" y="903"/>
                </a:lnTo>
                <a:lnTo>
                  <a:pt x="1911" y="907"/>
                </a:lnTo>
                <a:lnTo>
                  <a:pt x="1925" y="910"/>
                </a:lnTo>
                <a:lnTo>
                  <a:pt x="1940" y="912"/>
                </a:lnTo>
                <a:lnTo>
                  <a:pt x="1955" y="912"/>
                </a:lnTo>
                <a:lnTo>
                  <a:pt x="1969" y="912"/>
                </a:lnTo>
                <a:lnTo>
                  <a:pt x="1983" y="910"/>
                </a:lnTo>
                <a:lnTo>
                  <a:pt x="1996" y="907"/>
                </a:lnTo>
                <a:lnTo>
                  <a:pt x="2008" y="903"/>
                </a:lnTo>
                <a:lnTo>
                  <a:pt x="2020" y="898"/>
                </a:lnTo>
                <a:lnTo>
                  <a:pt x="2030" y="891"/>
                </a:lnTo>
                <a:lnTo>
                  <a:pt x="2041" y="884"/>
                </a:lnTo>
                <a:lnTo>
                  <a:pt x="2049" y="875"/>
                </a:lnTo>
                <a:lnTo>
                  <a:pt x="2058" y="866"/>
                </a:lnTo>
                <a:lnTo>
                  <a:pt x="2065" y="854"/>
                </a:lnTo>
                <a:lnTo>
                  <a:pt x="2071" y="842"/>
                </a:lnTo>
                <a:lnTo>
                  <a:pt x="2076" y="831"/>
                </a:lnTo>
                <a:lnTo>
                  <a:pt x="2079" y="817"/>
                </a:lnTo>
                <a:lnTo>
                  <a:pt x="2083" y="803"/>
                </a:lnTo>
                <a:lnTo>
                  <a:pt x="2084" y="788"/>
                </a:lnTo>
                <a:lnTo>
                  <a:pt x="2085" y="771"/>
                </a:lnTo>
                <a:close/>
                <a:moveTo>
                  <a:pt x="3418" y="1145"/>
                </a:moveTo>
                <a:lnTo>
                  <a:pt x="3071" y="1145"/>
                </a:lnTo>
                <a:lnTo>
                  <a:pt x="3071" y="725"/>
                </a:lnTo>
                <a:lnTo>
                  <a:pt x="3070" y="704"/>
                </a:lnTo>
                <a:lnTo>
                  <a:pt x="3067" y="685"/>
                </a:lnTo>
                <a:lnTo>
                  <a:pt x="3065" y="677"/>
                </a:lnTo>
                <a:lnTo>
                  <a:pt x="3061" y="670"/>
                </a:lnTo>
                <a:lnTo>
                  <a:pt x="3059" y="663"/>
                </a:lnTo>
                <a:lnTo>
                  <a:pt x="3054" y="657"/>
                </a:lnTo>
                <a:lnTo>
                  <a:pt x="3051" y="653"/>
                </a:lnTo>
                <a:lnTo>
                  <a:pt x="3046" y="648"/>
                </a:lnTo>
                <a:lnTo>
                  <a:pt x="3040" y="644"/>
                </a:lnTo>
                <a:lnTo>
                  <a:pt x="3035" y="641"/>
                </a:lnTo>
                <a:lnTo>
                  <a:pt x="3029" y="639"/>
                </a:lnTo>
                <a:lnTo>
                  <a:pt x="3022" y="636"/>
                </a:lnTo>
                <a:lnTo>
                  <a:pt x="3015" y="635"/>
                </a:lnTo>
                <a:lnTo>
                  <a:pt x="3006" y="635"/>
                </a:lnTo>
                <a:lnTo>
                  <a:pt x="2997" y="636"/>
                </a:lnTo>
                <a:lnTo>
                  <a:pt x="2988" y="638"/>
                </a:lnTo>
                <a:lnTo>
                  <a:pt x="2980" y="640"/>
                </a:lnTo>
                <a:lnTo>
                  <a:pt x="2973" y="643"/>
                </a:lnTo>
                <a:lnTo>
                  <a:pt x="2964" y="648"/>
                </a:lnTo>
                <a:lnTo>
                  <a:pt x="2959" y="654"/>
                </a:lnTo>
                <a:lnTo>
                  <a:pt x="2953" y="661"/>
                </a:lnTo>
                <a:lnTo>
                  <a:pt x="2947" y="668"/>
                </a:lnTo>
                <a:lnTo>
                  <a:pt x="2942" y="677"/>
                </a:lnTo>
                <a:lnTo>
                  <a:pt x="2939" y="686"/>
                </a:lnTo>
                <a:lnTo>
                  <a:pt x="2935" y="697"/>
                </a:lnTo>
                <a:lnTo>
                  <a:pt x="2933" y="710"/>
                </a:lnTo>
                <a:lnTo>
                  <a:pt x="2930" y="722"/>
                </a:lnTo>
                <a:lnTo>
                  <a:pt x="2928" y="736"/>
                </a:lnTo>
                <a:lnTo>
                  <a:pt x="2928" y="750"/>
                </a:lnTo>
                <a:lnTo>
                  <a:pt x="2927" y="767"/>
                </a:lnTo>
                <a:lnTo>
                  <a:pt x="2927" y="1145"/>
                </a:lnTo>
                <a:lnTo>
                  <a:pt x="2580" y="1145"/>
                </a:lnTo>
                <a:lnTo>
                  <a:pt x="2580" y="401"/>
                </a:lnTo>
                <a:lnTo>
                  <a:pt x="2915" y="401"/>
                </a:lnTo>
                <a:lnTo>
                  <a:pt x="2915" y="506"/>
                </a:lnTo>
                <a:lnTo>
                  <a:pt x="2927" y="490"/>
                </a:lnTo>
                <a:lnTo>
                  <a:pt x="2940" y="475"/>
                </a:lnTo>
                <a:lnTo>
                  <a:pt x="2952" y="460"/>
                </a:lnTo>
                <a:lnTo>
                  <a:pt x="2964" y="447"/>
                </a:lnTo>
                <a:lnTo>
                  <a:pt x="2977" y="435"/>
                </a:lnTo>
                <a:lnTo>
                  <a:pt x="2991" y="423"/>
                </a:lnTo>
                <a:lnTo>
                  <a:pt x="3005" y="413"/>
                </a:lnTo>
                <a:lnTo>
                  <a:pt x="3019" y="405"/>
                </a:lnTo>
                <a:lnTo>
                  <a:pt x="3035" y="397"/>
                </a:lnTo>
                <a:lnTo>
                  <a:pt x="3050" y="390"/>
                </a:lnTo>
                <a:lnTo>
                  <a:pt x="3065" y="384"/>
                </a:lnTo>
                <a:lnTo>
                  <a:pt x="3081" y="379"/>
                </a:lnTo>
                <a:lnTo>
                  <a:pt x="3098" y="375"/>
                </a:lnTo>
                <a:lnTo>
                  <a:pt x="3114" y="372"/>
                </a:lnTo>
                <a:lnTo>
                  <a:pt x="3132" y="371"/>
                </a:lnTo>
                <a:lnTo>
                  <a:pt x="3149" y="370"/>
                </a:lnTo>
                <a:lnTo>
                  <a:pt x="3176" y="371"/>
                </a:lnTo>
                <a:lnTo>
                  <a:pt x="3202" y="375"/>
                </a:lnTo>
                <a:lnTo>
                  <a:pt x="3213" y="377"/>
                </a:lnTo>
                <a:lnTo>
                  <a:pt x="3225" y="380"/>
                </a:lnTo>
                <a:lnTo>
                  <a:pt x="3237" y="384"/>
                </a:lnTo>
                <a:lnTo>
                  <a:pt x="3249" y="387"/>
                </a:lnTo>
                <a:lnTo>
                  <a:pt x="3259" y="392"/>
                </a:lnTo>
                <a:lnTo>
                  <a:pt x="3271" y="397"/>
                </a:lnTo>
                <a:lnTo>
                  <a:pt x="3281" y="403"/>
                </a:lnTo>
                <a:lnTo>
                  <a:pt x="3291" y="408"/>
                </a:lnTo>
                <a:lnTo>
                  <a:pt x="3301" y="415"/>
                </a:lnTo>
                <a:lnTo>
                  <a:pt x="3311" y="422"/>
                </a:lnTo>
                <a:lnTo>
                  <a:pt x="3320" y="430"/>
                </a:lnTo>
                <a:lnTo>
                  <a:pt x="3329" y="439"/>
                </a:lnTo>
                <a:lnTo>
                  <a:pt x="3340" y="449"/>
                </a:lnTo>
                <a:lnTo>
                  <a:pt x="3350" y="461"/>
                </a:lnTo>
                <a:lnTo>
                  <a:pt x="3360" y="473"/>
                </a:lnTo>
                <a:lnTo>
                  <a:pt x="3368" y="486"/>
                </a:lnTo>
                <a:lnTo>
                  <a:pt x="3376" y="500"/>
                </a:lnTo>
                <a:lnTo>
                  <a:pt x="3383" y="514"/>
                </a:lnTo>
                <a:lnTo>
                  <a:pt x="3390" y="529"/>
                </a:lnTo>
                <a:lnTo>
                  <a:pt x="3396" y="544"/>
                </a:lnTo>
                <a:lnTo>
                  <a:pt x="3401" y="561"/>
                </a:lnTo>
                <a:lnTo>
                  <a:pt x="3405" y="578"/>
                </a:lnTo>
                <a:lnTo>
                  <a:pt x="3409" y="596"/>
                </a:lnTo>
                <a:lnTo>
                  <a:pt x="3412" y="614"/>
                </a:lnTo>
                <a:lnTo>
                  <a:pt x="3415" y="633"/>
                </a:lnTo>
                <a:lnTo>
                  <a:pt x="3417" y="653"/>
                </a:lnTo>
                <a:lnTo>
                  <a:pt x="3417" y="674"/>
                </a:lnTo>
                <a:lnTo>
                  <a:pt x="3418" y="695"/>
                </a:lnTo>
                <a:lnTo>
                  <a:pt x="3418" y="1145"/>
                </a:lnTo>
                <a:close/>
                <a:moveTo>
                  <a:pt x="4200" y="905"/>
                </a:moveTo>
                <a:lnTo>
                  <a:pt x="4199" y="927"/>
                </a:lnTo>
                <a:lnTo>
                  <a:pt x="4197" y="949"/>
                </a:lnTo>
                <a:lnTo>
                  <a:pt x="4193" y="970"/>
                </a:lnTo>
                <a:lnTo>
                  <a:pt x="4188" y="990"/>
                </a:lnTo>
                <a:lnTo>
                  <a:pt x="4181" y="1009"/>
                </a:lnTo>
                <a:lnTo>
                  <a:pt x="4172" y="1027"/>
                </a:lnTo>
                <a:lnTo>
                  <a:pt x="4162" y="1044"/>
                </a:lnTo>
                <a:lnTo>
                  <a:pt x="4150" y="1061"/>
                </a:lnTo>
                <a:lnTo>
                  <a:pt x="4137" y="1075"/>
                </a:lnTo>
                <a:lnTo>
                  <a:pt x="4124" y="1088"/>
                </a:lnTo>
                <a:lnTo>
                  <a:pt x="4110" y="1099"/>
                </a:lnTo>
                <a:lnTo>
                  <a:pt x="4095" y="1111"/>
                </a:lnTo>
                <a:lnTo>
                  <a:pt x="4079" y="1121"/>
                </a:lnTo>
                <a:lnTo>
                  <a:pt x="4061" y="1131"/>
                </a:lnTo>
                <a:lnTo>
                  <a:pt x="4043" y="1139"/>
                </a:lnTo>
                <a:lnTo>
                  <a:pt x="4023" y="1147"/>
                </a:lnTo>
                <a:lnTo>
                  <a:pt x="4002" y="1153"/>
                </a:lnTo>
                <a:lnTo>
                  <a:pt x="3981" y="1159"/>
                </a:lnTo>
                <a:lnTo>
                  <a:pt x="3957" y="1164"/>
                </a:lnTo>
                <a:lnTo>
                  <a:pt x="3934" y="1168"/>
                </a:lnTo>
                <a:lnTo>
                  <a:pt x="3908" y="1171"/>
                </a:lnTo>
                <a:lnTo>
                  <a:pt x="3882" y="1174"/>
                </a:lnTo>
                <a:lnTo>
                  <a:pt x="3854" y="1175"/>
                </a:lnTo>
                <a:lnTo>
                  <a:pt x="3826" y="1175"/>
                </a:lnTo>
                <a:lnTo>
                  <a:pt x="3784" y="1174"/>
                </a:lnTo>
                <a:lnTo>
                  <a:pt x="3742" y="1170"/>
                </a:lnTo>
                <a:lnTo>
                  <a:pt x="3699" y="1164"/>
                </a:lnTo>
                <a:lnTo>
                  <a:pt x="3654" y="1156"/>
                </a:lnTo>
                <a:lnTo>
                  <a:pt x="3631" y="1152"/>
                </a:lnTo>
                <a:lnTo>
                  <a:pt x="3610" y="1146"/>
                </a:lnTo>
                <a:lnTo>
                  <a:pt x="3589" y="1140"/>
                </a:lnTo>
                <a:lnTo>
                  <a:pt x="3570" y="1134"/>
                </a:lnTo>
                <a:lnTo>
                  <a:pt x="3551" y="1127"/>
                </a:lnTo>
                <a:lnTo>
                  <a:pt x="3535" y="1120"/>
                </a:lnTo>
                <a:lnTo>
                  <a:pt x="3520" y="1113"/>
                </a:lnTo>
                <a:lnTo>
                  <a:pt x="3506" y="1105"/>
                </a:lnTo>
                <a:lnTo>
                  <a:pt x="3585" y="885"/>
                </a:lnTo>
                <a:lnTo>
                  <a:pt x="3611" y="900"/>
                </a:lnTo>
                <a:lnTo>
                  <a:pt x="3637" y="913"/>
                </a:lnTo>
                <a:lnTo>
                  <a:pt x="3661" y="924"/>
                </a:lnTo>
                <a:lnTo>
                  <a:pt x="3686" y="933"/>
                </a:lnTo>
                <a:lnTo>
                  <a:pt x="3710" y="940"/>
                </a:lnTo>
                <a:lnTo>
                  <a:pt x="3735" y="945"/>
                </a:lnTo>
                <a:lnTo>
                  <a:pt x="3758" y="947"/>
                </a:lnTo>
                <a:lnTo>
                  <a:pt x="3782" y="948"/>
                </a:lnTo>
                <a:lnTo>
                  <a:pt x="3799" y="948"/>
                </a:lnTo>
                <a:lnTo>
                  <a:pt x="3815" y="946"/>
                </a:lnTo>
                <a:lnTo>
                  <a:pt x="3827" y="943"/>
                </a:lnTo>
                <a:lnTo>
                  <a:pt x="3838" y="941"/>
                </a:lnTo>
                <a:lnTo>
                  <a:pt x="3846" y="936"/>
                </a:lnTo>
                <a:lnTo>
                  <a:pt x="3852" y="931"/>
                </a:lnTo>
                <a:lnTo>
                  <a:pt x="3854" y="928"/>
                </a:lnTo>
                <a:lnTo>
                  <a:pt x="3855" y="925"/>
                </a:lnTo>
                <a:lnTo>
                  <a:pt x="3857" y="921"/>
                </a:lnTo>
                <a:lnTo>
                  <a:pt x="3857" y="918"/>
                </a:lnTo>
                <a:lnTo>
                  <a:pt x="3857" y="912"/>
                </a:lnTo>
                <a:lnTo>
                  <a:pt x="3855" y="907"/>
                </a:lnTo>
                <a:lnTo>
                  <a:pt x="3854" y="903"/>
                </a:lnTo>
                <a:lnTo>
                  <a:pt x="3852" y="898"/>
                </a:lnTo>
                <a:lnTo>
                  <a:pt x="3850" y="893"/>
                </a:lnTo>
                <a:lnTo>
                  <a:pt x="3846" y="890"/>
                </a:lnTo>
                <a:lnTo>
                  <a:pt x="3843" y="886"/>
                </a:lnTo>
                <a:lnTo>
                  <a:pt x="3838" y="883"/>
                </a:lnTo>
                <a:lnTo>
                  <a:pt x="3826" y="876"/>
                </a:lnTo>
                <a:lnTo>
                  <a:pt x="3813" y="871"/>
                </a:lnTo>
                <a:lnTo>
                  <a:pt x="3798" y="867"/>
                </a:lnTo>
                <a:lnTo>
                  <a:pt x="3779" y="863"/>
                </a:lnTo>
                <a:lnTo>
                  <a:pt x="3749" y="857"/>
                </a:lnTo>
                <a:lnTo>
                  <a:pt x="3721" y="850"/>
                </a:lnTo>
                <a:lnTo>
                  <a:pt x="3694" y="843"/>
                </a:lnTo>
                <a:lnTo>
                  <a:pt x="3671" y="835"/>
                </a:lnTo>
                <a:lnTo>
                  <a:pt x="3648" y="827"/>
                </a:lnTo>
                <a:lnTo>
                  <a:pt x="3629" y="817"/>
                </a:lnTo>
                <a:lnTo>
                  <a:pt x="3611" y="806"/>
                </a:lnTo>
                <a:lnTo>
                  <a:pt x="3596" y="795"/>
                </a:lnTo>
                <a:lnTo>
                  <a:pt x="3588" y="788"/>
                </a:lnTo>
                <a:lnTo>
                  <a:pt x="3579" y="781"/>
                </a:lnTo>
                <a:lnTo>
                  <a:pt x="3572" y="772"/>
                </a:lnTo>
                <a:lnTo>
                  <a:pt x="3565" y="764"/>
                </a:lnTo>
                <a:lnTo>
                  <a:pt x="3560" y="755"/>
                </a:lnTo>
                <a:lnTo>
                  <a:pt x="3554" y="747"/>
                </a:lnTo>
                <a:lnTo>
                  <a:pt x="3549" y="738"/>
                </a:lnTo>
                <a:lnTo>
                  <a:pt x="3544" y="727"/>
                </a:lnTo>
                <a:lnTo>
                  <a:pt x="3541" y="718"/>
                </a:lnTo>
                <a:lnTo>
                  <a:pt x="3537" y="707"/>
                </a:lnTo>
                <a:lnTo>
                  <a:pt x="3535" y="696"/>
                </a:lnTo>
                <a:lnTo>
                  <a:pt x="3533" y="684"/>
                </a:lnTo>
                <a:lnTo>
                  <a:pt x="3529" y="661"/>
                </a:lnTo>
                <a:lnTo>
                  <a:pt x="3528" y="635"/>
                </a:lnTo>
                <a:lnTo>
                  <a:pt x="3528" y="621"/>
                </a:lnTo>
                <a:lnTo>
                  <a:pt x="3529" y="607"/>
                </a:lnTo>
                <a:lnTo>
                  <a:pt x="3532" y="594"/>
                </a:lnTo>
                <a:lnTo>
                  <a:pt x="3534" y="582"/>
                </a:lnTo>
                <a:lnTo>
                  <a:pt x="3536" y="569"/>
                </a:lnTo>
                <a:lnTo>
                  <a:pt x="3541" y="556"/>
                </a:lnTo>
                <a:lnTo>
                  <a:pt x="3544" y="544"/>
                </a:lnTo>
                <a:lnTo>
                  <a:pt x="3550" y="533"/>
                </a:lnTo>
                <a:lnTo>
                  <a:pt x="3556" y="521"/>
                </a:lnTo>
                <a:lnTo>
                  <a:pt x="3562" y="510"/>
                </a:lnTo>
                <a:lnTo>
                  <a:pt x="3570" y="499"/>
                </a:lnTo>
                <a:lnTo>
                  <a:pt x="3577" y="489"/>
                </a:lnTo>
                <a:lnTo>
                  <a:pt x="3586" y="478"/>
                </a:lnTo>
                <a:lnTo>
                  <a:pt x="3596" y="469"/>
                </a:lnTo>
                <a:lnTo>
                  <a:pt x="3605" y="458"/>
                </a:lnTo>
                <a:lnTo>
                  <a:pt x="3616" y="450"/>
                </a:lnTo>
                <a:lnTo>
                  <a:pt x="3629" y="440"/>
                </a:lnTo>
                <a:lnTo>
                  <a:pt x="3641" y="432"/>
                </a:lnTo>
                <a:lnTo>
                  <a:pt x="3655" y="422"/>
                </a:lnTo>
                <a:lnTo>
                  <a:pt x="3669" y="415"/>
                </a:lnTo>
                <a:lnTo>
                  <a:pt x="3684" y="408"/>
                </a:lnTo>
                <a:lnTo>
                  <a:pt x="3700" y="401"/>
                </a:lnTo>
                <a:lnTo>
                  <a:pt x="3715" y="396"/>
                </a:lnTo>
                <a:lnTo>
                  <a:pt x="3733" y="390"/>
                </a:lnTo>
                <a:lnTo>
                  <a:pt x="3750" y="385"/>
                </a:lnTo>
                <a:lnTo>
                  <a:pt x="3768" y="382"/>
                </a:lnTo>
                <a:lnTo>
                  <a:pt x="3786" y="378"/>
                </a:lnTo>
                <a:lnTo>
                  <a:pt x="3805" y="376"/>
                </a:lnTo>
                <a:lnTo>
                  <a:pt x="3825" y="373"/>
                </a:lnTo>
                <a:lnTo>
                  <a:pt x="3845" y="371"/>
                </a:lnTo>
                <a:lnTo>
                  <a:pt x="3866" y="371"/>
                </a:lnTo>
                <a:lnTo>
                  <a:pt x="3888" y="370"/>
                </a:lnTo>
                <a:lnTo>
                  <a:pt x="3919" y="371"/>
                </a:lnTo>
                <a:lnTo>
                  <a:pt x="3951" y="375"/>
                </a:lnTo>
                <a:lnTo>
                  <a:pt x="3988" y="380"/>
                </a:lnTo>
                <a:lnTo>
                  <a:pt x="4027" y="389"/>
                </a:lnTo>
                <a:lnTo>
                  <a:pt x="4069" y="399"/>
                </a:lnTo>
                <a:lnTo>
                  <a:pt x="4107" y="411"/>
                </a:lnTo>
                <a:lnTo>
                  <a:pt x="4124" y="418"/>
                </a:lnTo>
                <a:lnTo>
                  <a:pt x="4142" y="423"/>
                </a:lnTo>
                <a:lnTo>
                  <a:pt x="4157" y="430"/>
                </a:lnTo>
                <a:lnTo>
                  <a:pt x="4172" y="437"/>
                </a:lnTo>
                <a:lnTo>
                  <a:pt x="4101" y="628"/>
                </a:lnTo>
                <a:lnTo>
                  <a:pt x="4081" y="618"/>
                </a:lnTo>
                <a:lnTo>
                  <a:pt x="4060" y="610"/>
                </a:lnTo>
                <a:lnTo>
                  <a:pt x="4040" y="601"/>
                </a:lnTo>
                <a:lnTo>
                  <a:pt x="4020" y="596"/>
                </a:lnTo>
                <a:lnTo>
                  <a:pt x="4002" y="591"/>
                </a:lnTo>
                <a:lnTo>
                  <a:pt x="3983" y="587"/>
                </a:lnTo>
                <a:lnTo>
                  <a:pt x="3964" y="585"/>
                </a:lnTo>
                <a:lnTo>
                  <a:pt x="3945" y="585"/>
                </a:lnTo>
                <a:lnTo>
                  <a:pt x="3924" y="585"/>
                </a:lnTo>
                <a:lnTo>
                  <a:pt x="3907" y="587"/>
                </a:lnTo>
                <a:lnTo>
                  <a:pt x="3892" y="590"/>
                </a:lnTo>
                <a:lnTo>
                  <a:pt x="3879" y="593"/>
                </a:lnTo>
                <a:lnTo>
                  <a:pt x="3874" y="596"/>
                </a:lnTo>
                <a:lnTo>
                  <a:pt x="3869" y="598"/>
                </a:lnTo>
                <a:lnTo>
                  <a:pt x="3866" y="601"/>
                </a:lnTo>
                <a:lnTo>
                  <a:pt x="3862" y="605"/>
                </a:lnTo>
                <a:lnTo>
                  <a:pt x="3860" y="608"/>
                </a:lnTo>
                <a:lnTo>
                  <a:pt x="3858" y="612"/>
                </a:lnTo>
                <a:lnTo>
                  <a:pt x="3858" y="615"/>
                </a:lnTo>
                <a:lnTo>
                  <a:pt x="3857" y="620"/>
                </a:lnTo>
                <a:lnTo>
                  <a:pt x="3858" y="627"/>
                </a:lnTo>
                <a:lnTo>
                  <a:pt x="3860" y="634"/>
                </a:lnTo>
                <a:lnTo>
                  <a:pt x="3862" y="640"/>
                </a:lnTo>
                <a:lnTo>
                  <a:pt x="3867" y="646"/>
                </a:lnTo>
                <a:lnTo>
                  <a:pt x="3874" y="651"/>
                </a:lnTo>
                <a:lnTo>
                  <a:pt x="3881" y="656"/>
                </a:lnTo>
                <a:lnTo>
                  <a:pt x="3889" y="660"/>
                </a:lnTo>
                <a:lnTo>
                  <a:pt x="3900" y="663"/>
                </a:lnTo>
                <a:lnTo>
                  <a:pt x="3908" y="665"/>
                </a:lnTo>
                <a:lnTo>
                  <a:pt x="3926" y="669"/>
                </a:lnTo>
                <a:lnTo>
                  <a:pt x="3952" y="672"/>
                </a:lnTo>
                <a:lnTo>
                  <a:pt x="3988" y="678"/>
                </a:lnTo>
                <a:lnTo>
                  <a:pt x="4013" y="683"/>
                </a:lnTo>
                <a:lnTo>
                  <a:pt x="4038" y="690"/>
                </a:lnTo>
                <a:lnTo>
                  <a:pt x="4060" y="697"/>
                </a:lnTo>
                <a:lnTo>
                  <a:pt x="4081" y="705"/>
                </a:lnTo>
                <a:lnTo>
                  <a:pt x="4100" y="715"/>
                </a:lnTo>
                <a:lnTo>
                  <a:pt x="4117" y="726"/>
                </a:lnTo>
                <a:lnTo>
                  <a:pt x="4133" y="739"/>
                </a:lnTo>
                <a:lnTo>
                  <a:pt x="4147" y="752"/>
                </a:lnTo>
                <a:lnTo>
                  <a:pt x="4159" y="767"/>
                </a:lnTo>
                <a:lnTo>
                  <a:pt x="4170" y="783"/>
                </a:lnTo>
                <a:lnTo>
                  <a:pt x="4179" y="800"/>
                </a:lnTo>
                <a:lnTo>
                  <a:pt x="4188" y="819"/>
                </a:lnTo>
                <a:lnTo>
                  <a:pt x="4193" y="839"/>
                </a:lnTo>
                <a:lnTo>
                  <a:pt x="4197" y="860"/>
                </a:lnTo>
                <a:lnTo>
                  <a:pt x="4199" y="882"/>
                </a:lnTo>
                <a:lnTo>
                  <a:pt x="4200" y="905"/>
                </a:lnTo>
                <a:close/>
                <a:moveTo>
                  <a:pt x="5056" y="1145"/>
                </a:moveTo>
                <a:lnTo>
                  <a:pt x="4343" y="1145"/>
                </a:lnTo>
                <a:lnTo>
                  <a:pt x="4343" y="90"/>
                </a:lnTo>
                <a:lnTo>
                  <a:pt x="4723" y="90"/>
                </a:lnTo>
                <a:lnTo>
                  <a:pt x="4723" y="850"/>
                </a:lnTo>
                <a:lnTo>
                  <a:pt x="5056" y="850"/>
                </a:lnTo>
                <a:lnTo>
                  <a:pt x="5056" y="1145"/>
                </a:lnTo>
                <a:close/>
                <a:moveTo>
                  <a:pt x="5507" y="163"/>
                </a:moveTo>
                <a:lnTo>
                  <a:pt x="5505" y="181"/>
                </a:lnTo>
                <a:lnTo>
                  <a:pt x="5503" y="199"/>
                </a:lnTo>
                <a:lnTo>
                  <a:pt x="5500" y="214"/>
                </a:lnTo>
                <a:lnTo>
                  <a:pt x="5495" y="230"/>
                </a:lnTo>
                <a:lnTo>
                  <a:pt x="5488" y="244"/>
                </a:lnTo>
                <a:lnTo>
                  <a:pt x="5480" y="258"/>
                </a:lnTo>
                <a:lnTo>
                  <a:pt x="5470" y="270"/>
                </a:lnTo>
                <a:lnTo>
                  <a:pt x="5459" y="283"/>
                </a:lnTo>
                <a:lnTo>
                  <a:pt x="5446" y="293"/>
                </a:lnTo>
                <a:lnTo>
                  <a:pt x="5433" y="302"/>
                </a:lnTo>
                <a:lnTo>
                  <a:pt x="5419" y="309"/>
                </a:lnTo>
                <a:lnTo>
                  <a:pt x="5404" y="316"/>
                </a:lnTo>
                <a:lnTo>
                  <a:pt x="5387" y="321"/>
                </a:lnTo>
                <a:lnTo>
                  <a:pt x="5370" y="325"/>
                </a:lnTo>
                <a:lnTo>
                  <a:pt x="5352" y="327"/>
                </a:lnTo>
                <a:lnTo>
                  <a:pt x="5334" y="327"/>
                </a:lnTo>
                <a:lnTo>
                  <a:pt x="5314" y="327"/>
                </a:lnTo>
                <a:lnTo>
                  <a:pt x="5296" y="325"/>
                </a:lnTo>
                <a:lnTo>
                  <a:pt x="5279" y="321"/>
                </a:lnTo>
                <a:lnTo>
                  <a:pt x="5262" y="316"/>
                </a:lnTo>
                <a:lnTo>
                  <a:pt x="5247" y="309"/>
                </a:lnTo>
                <a:lnTo>
                  <a:pt x="5233" y="302"/>
                </a:lnTo>
                <a:lnTo>
                  <a:pt x="5219" y="293"/>
                </a:lnTo>
                <a:lnTo>
                  <a:pt x="5207" y="283"/>
                </a:lnTo>
                <a:lnTo>
                  <a:pt x="5196" y="270"/>
                </a:lnTo>
                <a:lnTo>
                  <a:pt x="5186" y="258"/>
                </a:lnTo>
                <a:lnTo>
                  <a:pt x="5178" y="244"/>
                </a:lnTo>
                <a:lnTo>
                  <a:pt x="5171" y="230"/>
                </a:lnTo>
                <a:lnTo>
                  <a:pt x="5165" y="214"/>
                </a:lnTo>
                <a:lnTo>
                  <a:pt x="5162" y="199"/>
                </a:lnTo>
                <a:lnTo>
                  <a:pt x="5159" y="181"/>
                </a:lnTo>
                <a:lnTo>
                  <a:pt x="5159" y="163"/>
                </a:lnTo>
                <a:lnTo>
                  <a:pt x="5159" y="145"/>
                </a:lnTo>
                <a:lnTo>
                  <a:pt x="5162" y="128"/>
                </a:lnTo>
                <a:lnTo>
                  <a:pt x="5165" y="113"/>
                </a:lnTo>
                <a:lnTo>
                  <a:pt x="5171" y="98"/>
                </a:lnTo>
                <a:lnTo>
                  <a:pt x="5178" y="83"/>
                </a:lnTo>
                <a:lnTo>
                  <a:pt x="5186" y="70"/>
                </a:lnTo>
                <a:lnTo>
                  <a:pt x="5196" y="57"/>
                </a:lnTo>
                <a:lnTo>
                  <a:pt x="5207" y="45"/>
                </a:lnTo>
                <a:lnTo>
                  <a:pt x="5219" y="35"/>
                </a:lnTo>
                <a:lnTo>
                  <a:pt x="5233" y="26"/>
                </a:lnTo>
                <a:lnTo>
                  <a:pt x="5247" y="17"/>
                </a:lnTo>
                <a:lnTo>
                  <a:pt x="5262" y="12"/>
                </a:lnTo>
                <a:lnTo>
                  <a:pt x="5279" y="6"/>
                </a:lnTo>
                <a:lnTo>
                  <a:pt x="5296" y="2"/>
                </a:lnTo>
                <a:lnTo>
                  <a:pt x="5314" y="1"/>
                </a:lnTo>
                <a:lnTo>
                  <a:pt x="5334" y="0"/>
                </a:lnTo>
                <a:lnTo>
                  <a:pt x="5352" y="1"/>
                </a:lnTo>
                <a:lnTo>
                  <a:pt x="5370" y="2"/>
                </a:lnTo>
                <a:lnTo>
                  <a:pt x="5387" y="6"/>
                </a:lnTo>
                <a:lnTo>
                  <a:pt x="5404" y="12"/>
                </a:lnTo>
                <a:lnTo>
                  <a:pt x="5419" y="17"/>
                </a:lnTo>
                <a:lnTo>
                  <a:pt x="5433" y="26"/>
                </a:lnTo>
                <a:lnTo>
                  <a:pt x="5446" y="35"/>
                </a:lnTo>
                <a:lnTo>
                  <a:pt x="5459" y="45"/>
                </a:lnTo>
                <a:lnTo>
                  <a:pt x="5470" y="57"/>
                </a:lnTo>
                <a:lnTo>
                  <a:pt x="5480" y="70"/>
                </a:lnTo>
                <a:lnTo>
                  <a:pt x="5488" y="84"/>
                </a:lnTo>
                <a:lnTo>
                  <a:pt x="5495" y="98"/>
                </a:lnTo>
                <a:lnTo>
                  <a:pt x="5500" y="113"/>
                </a:lnTo>
                <a:lnTo>
                  <a:pt x="5503" y="129"/>
                </a:lnTo>
                <a:lnTo>
                  <a:pt x="5505" y="145"/>
                </a:lnTo>
                <a:lnTo>
                  <a:pt x="5507" y="163"/>
                </a:lnTo>
                <a:close/>
                <a:moveTo>
                  <a:pt x="5507" y="1145"/>
                </a:moveTo>
                <a:lnTo>
                  <a:pt x="5159" y="1145"/>
                </a:lnTo>
                <a:lnTo>
                  <a:pt x="5159" y="401"/>
                </a:lnTo>
                <a:lnTo>
                  <a:pt x="5507" y="401"/>
                </a:lnTo>
                <a:lnTo>
                  <a:pt x="5507" y="1145"/>
                </a:lnTo>
                <a:close/>
                <a:moveTo>
                  <a:pt x="6158" y="661"/>
                </a:moveTo>
                <a:lnTo>
                  <a:pt x="6041" y="661"/>
                </a:lnTo>
                <a:lnTo>
                  <a:pt x="6041" y="1145"/>
                </a:lnTo>
                <a:lnTo>
                  <a:pt x="5694" y="1145"/>
                </a:lnTo>
                <a:lnTo>
                  <a:pt x="5694" y="661"/>
                </a:lnTo>
                <a:lnTo>
                  <a:pt x="5600" y="661"/>
                </a:lnTo>
                <a:lnTo>
                  <a:pt x="5600" y="401"/>
                </a:lnTo>
                <a:lnTo>
                  <a:pt x="5694" y="401"/>
                </a:lnTo>
                <a:lnTo>
                  <a:pt x="5694" y="150"/>
                </a:lnTo>
                <a:lnTo>
                  <a:pt x="6041" y="150"/>
                </a:lnTo>
                <a:lnTo>
                  <a:pt x="6041" y="401"/>
                </a:lnTo>
                <a:lnTo>
                  <a:pt x="6158" y="401"/>
                </a:lnTo>
                <a:lnTo>
                  <a:pt x="6158" y="661"/>
                </a:lnTo>
                <a:close/>
              </a:path>
            </a:pathLst>
          </a:custGeom>
          <a:solidFill>
            <a:srgbClr val="5B5B5B"/>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ru-RU"/>
          </a:p>
        </p:txBody>
      </p:sp>
      <p:sp>
        <p:nvSpPr>
          <p:cNvPr id="12" name="Нижний колонтитул 2"/>
          <p:cNvSpPr>
            <a:spLocks noGrp="1"/>
          </p:cNvSpPr>
          <p:nvPr>
            <p:ph type="ftr" sz="quarter" idx="11"/>
          </p:nvPr>
        </p:nvSpPr>
        <p:spPr>
          <a:xfrm>
            <a:off x="3124200" y="6356350"/>
            <a:ext cx="2895600" cy="365125"/>
          </a:xfrm>
        </p:spPr>
        <p:txBody>
          <a:bodyPr/>
          <a:lstStyle/>
          <a:p>
            <a:r>
              <a:rPr lang="en-IE" dirty="0"/>
              <a:t>www.oootranslit.ru</a:t>
            </a:r>
          </a:p>
        </p:txBody>
      </p:sp>
    </p:spTree>
    <p:extLst>
      <p:ext uri="{BB962C8B-B14F-4D97-AF65-F5344CB8AC3E}">
        <p14:creationId xmlns:p14="http://schemas.microsoft.com/office/powerpoint/2010/main" val="90943227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TotalTime>
  <Words>902</Words>
  <Application>Microsoft Office PowerPoint</Application>
  <PresentationFormat>Широкоэкранный</PresentationFormat>
  <Paragraphs>92</Paragraphs>
  <Slides>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6</vt:i4>
      </vt:variant>
    </vt:vector>
  </HeadingPairs>
  <TitlesOfParts>
    <vt:vector size="11" baseType="lpstr">
      <vt:lpstr>Arial</vt:lpstr>
      <vt:lpstr>Calibri</vt:lpstr>
      <vt:lpstr>Calibri Light</vt:lpstr>
      <vt:lpstr>Times New Roman</vt:lpstr>
      <vt:lpstr>Тема Office</vt:lpstr>
      <vt:lpstr>Samples importation (for registration purposes)</vt:lpstr>
      <vt:lpstr>Two approaches for importation</vt:lpstr>
      <vt:lpstr>Comparison of importation schemes</vt:lpstr>
      <vt:lpstr>Documents needed for importation</vt:lpstr>
      <vt:lpstr>Importation scheme</vt:lpstr>
      <vt:lpstr>F.A.Q.</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Samples importation (for registration purposes)</dc:title>
  <dc:creator>IRINA ULIYANOVA</dc:creator>
  <cp:lastModifiedBy>Общество с ограниченной ответственностью «ТрансЛит»</cp:lastModifiedBy>
  <cp:revision>33</cp:revision>
  <dcterms:created xsi:type="dcterms:W3CDTF">2016-07-02T07:27:34Z</dcterms:created>
  <dcterms:modified xsi:type="dcterms:W3CDTF">2017-02-20T11:24:57Z</dcterms:modified>
</cp:coreProperties>
</file>